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7" r:id="rId2"/>
    <p:sldId id="258" r:id="rId3"/>
    <p:sldId id="259" r:id="rId4"/>
    <p:sldId id="260" r:id="rId5"/>
    <p:sldId id="261" r:id="rId6"/>
    <p:sldId id="262"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6" d="100"/>
          <a:sy n="66" d="100"/>
        </p:scale>
        <p:origin x="11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DB47EB-C474-4276-B97A-7D8F3D370ACD}" type="datetimeFigureOut">
              <a:rPr lang="en-US" smtClean="0"/>
              <a:pPr/>
              <a:t>2/20/2017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D74D19-EC05-41AE-A6E8-09D7A7947FB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8A17E475-5334-4BE2-8113-173CCA0D4D39}" type="slidenum">
              <a:rPr lang="en-US" smtClean="0"/>
              <a:pPr/>
              <a:t>1</a:t>
            </a:fld>
            <a:endParaRPr lang="en-US"/>
          </a:p>
        </p:txBody>
      </p:sp>
      <p:sp>
        <p:nvSpPr>
          <p:cNvPr id="18435" name="Rectangle 2"/>
          <p:cNvSpPr>
            <a:spLocks noGrp="1" noRot="1" noChangeAspect="1" noTextEdit="1"/>
          </p:cNvSpPr>
          <p:nvPr>
            <p:ph type="sldImg"/>
          </p:nvPr>
        </p:nvSpPr>
        <p:spPr>
          <a:ln/>
        </p:spPr>
      </p:sp>
      <p:sp>
        <p:nvSpPr>
          <p:cNvPr id="18436" name="Rectangle 3"/>
          <p:cNvSpPr>
            <a:spLocks noGrp="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07D5AF1-CA8C-435E-9A26-C9EF3F7DE8E0}"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7D5AF1-CA8C-435E-9A26-C9EF3F7DE8E0}"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7D5AF1-CA8C-435E-9A26-C9EF3F7DE8E0}"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381000"/>
            <a:ext cx="82296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CB7CA075-444C-4271-9168-857AE9F0C82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7D5AF1-CA8C-435E-9A26-C9EF3F7DE8E0}"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7D5AF1-CA8C-435E-9A26-C9EF3F7DE8E0}"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7D5AF1-CA8C-435E-9A26-C9EF3F7DE8E0}"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7D5AF1-CA8C-435E-9A26-C9EF3F7DE8E0}" type="datetimeFigureOut">
              <a:rPr lang="en-US" smtClean="0"/>
              <a:pPr/>
              <a:t>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7D5AF1-CA8C-435E-9A26-C9EF3F7DE8E0}" type="datetimeFigureOut">
              <a:rPr lang="en-US" smtClean="0"/>
              <a:pPr/>
              <a:t>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D5AF1-CA8C-435E-9A26-C9EF3F7DE8E0}" type="datetimeFigureOut">
              <a:rPr lang="en-US" smtClean="0"/>
              <a:pPr/>
              <a:t>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7D5AF1-CA8C-435E-9A26-C9EF3F7DE8E0}"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7D5AF1-CA8C-435E-9A26-C9EF3F7DE8E0}"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D9D15-D908-4783-9C64-9477131193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7D5AF1-CA8C-435E-9A26-C9EF3F7DE8E0}" type="datetimeFigureOut">
              <a:rPr lang="en-US" smtClean="0"/>
              <a:pPr/>
              <a:t>2/20/2017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4D9D15-D908-4783-9C64-9477131193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audio" Target="file:///D:\My%20Documents\Bai%20hat\Em%20Yeu%20Truong%20Em%20-%20Various%20Artists.mp3" TargetMode="Externa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gif"/><Relationship Id="rId9" Type="http://schemas.openxmlformats.org/officeDocument/2006/relationships/image" Target="../media/image6.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ABARBLYL"/>
          <p:cNvPicPr>
            <a:picLocks noChangeAspect="1" noChangeArrowheads="1" noCrop="1"/>
          </p:cNvPicPr>
          <p:nvPr/>
        </p:nvPicPr>
        <p:blipFill>
          <a:blip r:embed="rId4"/>
          <a:srcRect/>
          <a:stretch>
            <a:fillRect/>
          </a:stretch>
        </p:blipFill>
        <p:spPr bwMode="auto">
          <a:xfrm>
            <a:off x="0" y="6611938"/>
            <a:ext cx="9144000" cy="184150"/>
          </a:xfrm>
          <a:prstGeom prst="rect">
            <a:avLst/>
          </a:prstGeom>
          <a:noFill/>
          <a:ln w="9525">
            <a:noFill/>
            <a:miter lim="800000"/>
            <a:headEnd/>
            <a:tailEnd/>
          </a:ln>
        </p:spPr>
      </p:pic>
      <p:pic>
        <p:nvPicPr>
          <p:cNvPr id="3075" name="Picture 7" descr="ABARBLYL"/>
          <p:cNvPicPr>
            <a:picLocks noChangeAspect="1" noChangeArrowheads="1" noCrop="1"/>
          </p:cNvPicPr>
          <p:nvPr/>
        </p:nvPicPr>
        <p:blipFill>
          <a:blip r:embed="rId4"/>
          <a:srcRect/>
          <a:stretch>
            <a:fillRect/>
          </a:stretch>
        </p:blipFill>
        <p:spPr bwMode="auto">
          <a:xfrm>
            <a:off x="0" y="103188"/>
            <a:ext cx="9144000" cy="184150"/>
          </a:xfrm>
          <a:prstGeom prst="rect">
            <a:avLst/>
          </a:prstGeom>
          <a:noFill/>
          <a:ln w="9525">
            <a:noFill/>
            <a:miter lim="800000"/>
            <a:headEnd/>
            <a:tailEnd/>
          </a:ln>
        </p:spPr>
      </p:pic>
      <p:pic>
        <p:nvPicPr>
          <p:cNvPr id="3076" name="Picture 8" descr="WhitecornerFlower"/>
          <p:cNvPicPr>
            <a:picLocks noChangeAspect="1" noChangeArrowheads="1"/>
          </p:cNvPicPr>
          <p:nvPr/>
        </p:nvPicPr>
        <p:blipFill>
          <a:blip r:embed="rId5"/>
          <a:srcRect/>
          <a:stretch>
            <a:fillRect/>
          </a:stretch>
        </p:blipFill>
        <p:spPr bwMode="auto">
          <a:xfrm>
            <a:off x="7772400" y="0"/>
            <a:ext cx="1371600" cy="1371600"/>
          </a:xfrm>
          <a:prstGeom prst="rect">
            <a:avLst/>
          </a:prstGeom>
          <a:noFill/>
          <a:ln w="9525">
            <a:noFill/>
            <a:miter lim="800000"/>
            <a:headEnd/>
            <a:tailEnd/>
          </a:ln>
        </p:spPr>
      </p:pic>
      <p:pic>
        <p:nvPicPr>
          <p:cNvPr id="3077" name="Picture 9" descr="WhitecornerFlower"/>
          <p:cNvPicPr>
            <a:picLocks noChangeAspect="1" noChangeArrowheads="1"/>
          </p:cNvPicPr>
          <p:nvPr/>
        </p:nvPicPr>
        <p:blipFill>
          <a:blip r:embed="rId5"/>
          <a:srcRect/>
          <a:stretch>
            <a:fillRect/>
          </a:stretch>
        </p:blipFill>
        <p:spPr bwMode="auto">
          <a:xfrm rot="5256511">
            <a:off x="7710488" y="5486400"/>
            <a:ext cx="1371600" cy="1371600"/>
          </a:xfrm>
          <a:prstGeom prst="rect">
            <a:avLst/>
          </a:prstGeom>
          <a:noFill/>
          <a:ln w="9525">
            <a:noFill/>
            <a:miter lim="800000"/>
            <a:headEnd/>
            <a:tailEnd/>
          </a:ln>
        </p:spPr>
      </p:pic>
      <p:pic>
        <p:nvPicPr>
          <p:cNvPr id="3078" name="Picture 10" descr="WhitecornerFlower"/>
          <p:cNvPicPr>
            <a:picLocks noChangeAspect="1" noChangeArrowheads="1"/>
          </p:cNvPicPr>
          <p:nvPr/>
        </p:nvPicPr>
        <p:blipFill>
          <a:blip r:embed="rId6"/>
          <a:srcRect/>
          <a:stretch>
            <a:fillRect/>
          </a:stretch>
        </p:blipFill>
        <p:spPr bwMode="auto">
          <a:xfrm>
            <a:off x="0" y="103188"/>
            <a:ext cx="1371600" cy="1371600"/>
          </a:xfrm>
          <a:prstGeom prst="rect">
            <a:avLst/>
          </a:prstGeom>
          <a:noFill/>
          <a:ln w="9525">
            <a:noFill/>
            <a:miter lim="800000"/>
            <a:headEnd/>
            <a:tailEnd/>
          </a:ln>
        </p:spPr>
      </p:pic>
      <p:pic>
        <p:nvPicPr>
          <p:cNvPr id="3079" name="Picture 11" descr="WhitecornerFlower"/>
          <p:cNvPicPr>
            <a:picLocks noChangeAspect="1" noChangeArrowheads="1"/>
          </p:cNvPicPr>
          <p:nvPr/>
        </p:nvPicPr>
        <p:blipFill>
          <a:blip r:embed="rId7"/>
          <a:srcRect/>
          <a:stretch>
            <a:fillRect/>
          </a:stretch>
        </p:blipFill>
        <p:spPr bwMode="auto">
          <a:xfrm>
            <a:off x="22225" y="5486400"/>
            <a:ext cx="1371600" cy="1371600"/>
          </a:xfrm>
          <a:prstGeom prst="rect">
            <a:avLst/>
          </a:prstGeom>
          <a:noFill/>
          <a:ln w="9525">
            <a:noFill/>
            <a:miter lim="800000"/>
            <a:headEnd/>
            <a:tailEnd/>
          </a:ln>
        </p:spPr>
      </p:pic>
      <p:pic>
        <p:nvPicPr>
          <p:cNvPr id="3080" name="Picture 12" descr="anim1690[1][1]"/>
          <p:cNvPicPr>
            <a:picLocks noChangeAspect="1" noChangeArrowheads="1" noCrop="1"/>
          </p:cNvPicPr>
          <p:nvPr/>
        </p:nvPicPr>
        <p:blipFill>
          <a:blip r:embed="rId8"/>
          <a:srcRect/>
          <a:stretch>
            <a:fillRect/>
          </a:stretch>
        </p:blipFill>
        <p:spPr bwMode="auto">
          <a:xfrm rot="5400000">
            <a:off x="-2247900" y="3238500"/>
            <a:ext cx="5105400" cy="609600"/>
          </a:xfrm>
          <a:prstGeom prst="rect">
            <a:avLst/>
          </a:prstGeom>
          <a:noFill/>
          <a:ln w="9525">
            <a:noFill/>
            <a:miter lim="800000"/>
            <a:headEnd/>
            <a:tailEnd/>
          </a:ln>
        </p:spPr>
      </p:pic>
      <p:pic>
        <p:nvPicPr>
          <p:cNvPr id="3081" name="Picture 13" descr="!PC8_C2A"/>
          <p:cNvPicPr>
            <a:picLocks noChangeAspect="1" noChangeArrowheads="1" noCrop="1"/>
          </p:cNvPicPr>
          <p:nvPr/>
        </p:nvPicPr>
        <p:blipFill>
          <a:blip r:embed="rId9"/>
          <a:srcRect/>
          <a:stretch>
            <a:fillRect/>
          </a:stretch>
        </p:blipFill>
        <p:spPr bwMode="auto">
          <a:xfrm rot="10800000">
            <a:off x="1787525" y="5645150"/>
            <a:ext cx="5562600" cy="1066800"/>
          </a:xfrm>
          <a:prstGeom prst="rect">
            <a:avLst/>
          </a:prstGeom>
          <a:noFill/>
          <a:ln w="9525">
            <a:noFill/>
            <a:miter lim="800000"/>
            <a:headEnd/>
            <a:tailEnd/>
          </a:ln>
        </p:spPr>
      </p:pic>
      <p:pic>
        <p:nvPicPr>
          <p:cNvPr id="3082" name="Picture 14" descr="anim1690[1][1]"/>
          <p:cNvPicPr>
            <a:picLocks noChangeAspect="1" noChangeArrowheads="1" noCrop="1"/>
          </p:cNvPicPr>
          <p:nvPr/>
        </p:nvPicPr>
        <p:blipFill>
          <a:blip r:embed="rId8"/>
          <a:srcRect/>
          <a:stretch>
            <a:fillRect/>
          </a:stretch>
        </p:blipFill>
        <p:spPr bwMode="auto">
          <a:xfrm rot="-5400000">
            <a:off x="6419850" y="3238500"/>
            <a:ext cx="5105400" cy="609600"/>
          </a:xfrm>
          <a:prstGeom prst="rect">
            <a:avLst/>
          </a:prstGeom>
          <a:noFill/>
          <a:ln w="9525">
            <a:noFill/>
            <a:miter lim="800000"/>
            <a:headEnd/>
            <a:tailEnd/>
          </a:ln>
        </p:spPr>
      </p:pic>
      <p:pic>
        <p:nvPicPr>
          <p:cNvPr id="150555" name="Em Yeu Truong Em - Various Artists.mp3">
            <a:hlinkClick r:id="" action="ppaction://media"/>
          </p:cNvPr>
          <p:cNvPicPr>
            <a:picLocks noRot="1" noChangeAspect="1" noChangeArrowheads="1"/>
          </p:cNvPicPr>
          <p:nvPr>
            <a:audioFile r:link="rId1"/>
          </p:nvPr>
        </p:nvPicPr>
        <p:blipFill>
          <a:blip r:embed="rId10"/>
          <a:srcRect/>
          <a:stretch>
            <a:fillRect/>
          </a:stretch>
        </p:blipFill>
        <p:spPr bwMode="auto">
          <a:xfrm>
            <a:off x="7848600" y="5791200"/>
            <a:ext cx="381000" cy="381000"/>
          </a:xfrm>
          <a:prstGeom prst="rect">
            <a:avLst/>
          </a:prstGeom>
          <a:noFill/>
          <a:ln w="9525">
            <a:noFill/>
            <a:miter lim="800000"/>
            <a:headEnd/>
            <a:tailEnd/>
          </a:ln>
        </p:spPr>
      </p:pic>
      <p:sp>
        <p:nvSpPr>
          <p:cNvPr id="3089" name="WordArt 28"/>
          <p:cNvSpPr>
            <a:spLocks noChangeArrowheads="1" noChangeShapeType="1" noTextEdit="1"/>
          </p:cNvSpPr>
          <p:nvPr/>
        </p:nvSpPr>
        <p:spPr bwMode="auto">
          <a:xfrm>
            <a:off x="1752600" y="2438400"/>
            <a:ext cx="5791200" cy="981075"/>
          </a:xfrm>
          <a:prstGeom prst="rect">
            <a:avLst/>
          </a:prstGeom>
        </p:spPr>
        <p:txBody>
          <a:bodyPr wrap="none" fromWordArt="1">
            <a:prstTxWarp prst="textPlain">
              <a:avLst>
                <a:gd name="adj" fmla="val 50000"/>
              </a:avLst>
            </a:prstTxWarp>
          </a:bodyPr>
          <a:lstStyle/>
          <a:p>
            <a:pPr algn="ctr"/>
            <a:r>
              <a:rPr lang="en-US" sz="2000" b="1" kern="1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Phân môn: Tập đọc</a:t>
            </a:r>
          </a:p>
        </p:txBody>
      </p:sp>
      <p:sp>
        <p:nvSpPr>
          <p:cNvPr id="29" name="TextBox 28"/>
          <p:cNvSpPr txBox="1"/>
          <p:nvPr/>
        </p:nvSpPr>
        <p:spPr>
          <a:xfrm>
            <a:off x="0" y="685800"/>
            <a:ext cx="9144000" cy="954107"/>
          </a:xfrm>
          <a:prstGeom prst="rect">
            <a:avLst/>
          </a:prstGeom>
          <a:noFill/>
        </p:spPr>
        <p:txBody>
          <a:bodyPr wrap="square" rtlCol="0">
            <a:spAutoFit/>
          </a:bodyPr>
          <a:lstStyle/>
          <a:p>
            <a:pPr algn="ctr"/>
            <a:r>
              <a:rPr lang="en-US" sz="2800" b="1">
                <a:solidFill>
                  <a:schemeClr val="tx2">
                    <a:lumMod val="75000"/>
                  </a:schemeClr>
                </a:solidFill>
                <a:latin typeface="Times New Roman" pitchFamily="18" charset="0"/>
                <a:cs typeface="Times New Roman" pitchFamily="18" charset="0"/>
              </a:rPr>
              <a:t>PHÒNG GD&amp;ĐT QUẬN LONG BIÊN</a:t>
            </a:r>
          </a:p>
          <a:p>
            <a:pPr algn="ctr"/>
            <a:r>
              <a:rPr lang="en-US" sz="2800" b="1">
                <a:solidFill>
                  <a:schemeClr val="tx2">
                    <a:lumMod val="75000"/>
                  </a:schemeClr>
                </a:solidFill>
                <a:latin typeface="Times New Roman" pitchFamily="18" charset="0"/>
                <a:cs typeface="Times New Roman" pitchFamily="18" charset="0"/>
              </a:rPr>
              <a:t>TRƯỜNG TIỂU HỌC ÁI MỘ B</a:t>
            </a:r>
          </a:p>
        </p:txBody>
      </p:sp>
      <p:sp>
        <p:nvSpPr>
          <p:cNvPr id="30" name="TextBox 29"/>
          <p:cNvSpPr txBox="1"/>
          <p:nvPr/>
        </p:nvSpPr>
        <p:spPr>
          <a:xfrm>
            <a:off x="3200400" y="3505200"/>
            <a:ext cx="2667000" cy="707886"/>
          </a:xfrm>
          <a:prstGeom prst="rect">
            <a:avLst/>
          </a:prstGeom>
          <a:noFill/>
        </p:spPr>
        <p:txBody>
          <a:bodyPr wrap="square" rtlCol="0">
            <a:spAutoFit/>
          </a:bodyPr>
          <a:lstStyle/>
          <a:p>
            <a:pPr algn="ctr"/>
            <a:r>
              <a:rPr lang="en-US" sz="4000" b="1">
                <a:latin typeface="Times New Roman" pitchFamily="18" charset="0"/>
                <a:cs typeface="Times New Roman" pitchFamily="18" charset="0"/>
              </a:rPr>
              <a:t>Lớp: 2</a:t>
            </a:r>
          </a:p>
        </p:txBody>
      </p:sp>
      <p:sp>
        <p:nvSpPr>
          <p:cNvPr id="31" name="TextBox 30"/>
          <p:cNvSpPr txBox="1"/>
          <p:nvPr/>
        </p:nvSpPr>
        <p:spPr>
          <a:xfrm>
            <a:off x="1447800" y="4648200"/>
            <a:ext cx="6477000" cy="707886"/>
          </a:xfrm>
          <a:prstGeom prst="rect">
            <a:avLst/>
          </a:prstGeom>
          <a:noFill/>
        </p:spPr>
        <p:txBody>
          <a:bodyPr wrap="square" rtlCol="0">
            <a:spAutoFit/>
          </a:bodyPr>
          <a:lstStyle/>
          <a:p>
            <a:pPr algn="ctr"/>
            <a:r>
              <a:rPr lang="en-US" sz="4000" b="1" dirty="0" err="1">
                <a:solidFill>
                  <a:srgbClr val="0070C0"/>
                </a:solidFill>
                <a:latin typeface="Times New Roman" pitchFamily="18" charset="0"/>
                <a:cs typeface="Times New Roman" pitchFamily="18" charset="0"/>
              </a:rPr>
              <a:t>Bài</a:t>
            </a:r>
            <a:r>
              <a:rPr lang="en-US" sz="4000" b="1" dirty="0">
                <a:solidFill>
                  <a:srgbClr val="0070C0"/>
                </a:solidFill>
                <a:latin typeface="Times New Roman" pitchFamily="18" charset="0"/>
                <a:cs typeface="Times New Roman" pitchFamily="18" charset="0"/>
              </a:rPr>
              <a:t>: </a:t>
            </a:r>
            <a:r>
              <a:rPr lang="en-US" sz="4000" b="1" dirty="0" err="1">
                <a:solidFill>
                  <a:srgbClr val="0070C0"/>
                </a:solidFill>
                <a:latin typeface="Times New Roman" pitchFamily="18" charset="0"/>
                <a:cs typeface="Times New Roman" pitchFamily="18" charset="0"/>
              </a:rPr>
              <a:t>Voi</a:t>
            </a:r>
            <a:r>
              <a:rPr lang="en-US" sz="4000" b="1" dirty="0">
                <a:solidFill>
                  <a:srgbClr val="0070C0"/>
                </a:solidFill>
                <a:latin typeface="Times New Roman" pitchFamily="18" charset="0"/>
                <a:cs typeface="Times New Roman" pitchFamily="18" charset="0"/>
              </a:rPr>
              <a:t> </a:t>
            </a:r>
            <a:r>
              <a:rPr lang="en-US" sz="4000" b="1">
                <a:solidFill>
                  <a:srgbClr val="0070C0"/>
                </a:solidFill>
                <a:latin typeface="Times New Roman" pitchFamily="18" charset="0"/>
                <a:cs typeface="Times New Roman" pitchFamily="18" charset="0"/>
              </a:rPr>
              <a:t>nhà</a:t>
            </a:r>
            <a:endParaRPr lang="en-US" sz="4000" b="1" dirty="0">
              <a:solidFill>
                <a:srgbClr val="0070C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5055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repeatCount="indefinite" fill="hold" display="0">
                  <p:stCondLst>
                    <p:cond delay="indefinite"/>
                  </p:stCondLst>
                  <p:endCondLst>
                    <p:cond evt="onPrev" delay="0">
                      <p:tgtEl>
                        <p:sldTgt/>
                      </p:tgtEl>
                    </p:cond>
                    <p:cond evt="onStopAudio" delay="0">
                      <p:tgtEl>
                        <p:sldTgt/>
                      </p:tgtEl>
                    </p:cond>
                  </p:endCondLst>
                </p:cTn>
                <p:tgtEl>
                  <p:spTgt spid="15055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fld id="{A9EFED0E-3FA1-46C2-9117-BD67B7F3A21B}" type="slidenum">
              <a:rPr lang="en-US"/>
              <a:pPr/>
              <a:t>10</a:t>
            </a:fld>
            <a:endParaRPr lang="en-US"/>
          </a:p>
        </p:txBody>
      </p:sp>
      <p:sp>
        <p:nvSpPr>
          <p:cNvPr id="451589" name="Text Box 5"/>
          <p:cNvSpPr txBox="1">
            <a:spLocks noChangeArrowheads="1"/>
          </p:cNvSpPr>
          <p:nvPr/>
        </p:nvSpPr>
        <p:spPr bwMode="auto">
          <a:xfrm>
            <a:off x="762000" y="76200"/>
            <a:ext cx="1981200" cy="400110"/>
          </a:xfrm>
          <a:prstGeom prst="rect">
            <a:avLst/>
          </a:prstGeom>
          <a:noFill/>
          <a:ln w="9525">
            <a:noFill/>
            <a:miter lim="800000"/>
            <a:headEnd/>
            <a:tailEnd/>
          </a:ln>
          <a:effectLst/>
        </p:spPr>
        <p:txBody>
          <a:bodyPr>
            <a:spAutoFit/>
          </a:bodyPr>
          <a:lstStyle/>
          <a:p>
            <a:pPr>
              <a:spcBef>
                <a:spcPct val="50000"/>
              </a:spcBef>
            </a:pPr>
            <a:endParaRPr lang="en-US" sz="2000">
              <a:latin typeface="Times New Roman" pitchFamily="18" charset="0"/>
              <a:cs typeface="Times New Roman" pitchFamily="18" charset="0"/>
            </a:endParaRPr>
          </a:p>
        </p:txBody>
      </p:sp>
      <p:sp>
        <p:nvSpPr>
          <p:cNvPr id="451592" name="Text Box 8"/>
          <p:cNvSpPr txBox="1">
            <a:spLocks noChangeArrowheads="1"/>
          </p:cNvSpPr>
          <p:nvPr/>
        </p:nvSpPr>
        <p:spPr bwMode="auto">
          <a:xfrm>
            <a:off x="914400" y="457200"/>
            <a:ext cx="7848600" cy="523220"/>
          </a:xfrm>
          <a:prstGeom prst="rect">
            <a:avLst/>
          </a:prstGeom>
          <a:noFill/>
          <a:ln w="9525">
            <a:noFill/>
            <a:miter lim="800000"/>
            <a:headEnd/>
            <a:tailEnd/>
          </a:ln>
          <a:effectLst/>
        </p:spPr>
        <p:txBody>
          <a:bodyPr>
            <a:spAutoFit/>
          </a:bodyPr>
          <a:lstStyle/>
          <a:p>
            <a:pPr>
              <a:spcBef>
                <a:spcPct val="50000"/>
              </a:spcBef>
            </a:pPr>
            <a:r>
              <a:rPr lang="en-US" sz="2800" b="1">
                <a:latin typeface="Times New Roman" pitchFamily="18" charset="0"/>
                <a:cs typeface="Times New Roman" pitchFamily="18" charset="0"/>
              </a:rPr>
              <a:t>- Hãy đọc thầm đoạn 3 và trả lời câu hỏi:</a:t>
            </a:r>
          </a:p>
        </p:txBody>
      </p:sp>
      <p:sp>
        <p:nvSpPr>
          <p:cNvPr id="451593" name="Text Box 9"/>
          <p:cNvSpPr txBox="1">
            <a:spLocks noChangeArrowheads="1"/>
          </p:cNvSpPr>
          <p:nvPr/>
        </p:nvSpPr>
        <p:spPr bwMode="auto">
          <a:xfrm>
            <a:off x="990600" y="1905000"/>
            <a:ext cx="7696200" cy="954107"/>
          </a:xfrm>
          <a:prstGeom prst="rect">
            <a:avLst/>
          </a:prstGeom>
          <a:noFill/>
          <a:ln w="9525">
            <a:noFill/>
            <a:miter lim="800000"/>
            <a:headEnd/>
            <a:tailEnd/>
          </a:ln>
          <a:effectLst/>
        </p:spPr>
        <p:txBody>
          <a:bodyPr>
            <a:spAutoFit/>
          </a:bodyPr>
          <a:lstStyle/>
          <a:p>
            <a:pPr>
              <a:spcBef>
                <a:spcPct val="50000"/>
              </a:spcBef>
            </a:pPr>
            <a:r>
              <a:rPr lang="en-US" sz="2800" b="1" u="sng">
                <a:latin typeface="Times New Roman" pitchFamily="18" charset="0"/>
                <a:cs typeface="Times New Roman" pitchFamily="18" charset="0"/>
              </a:rPr>
              <a:t>Trả lời</a:t>
            </a:r>
            <a:r>
              <a:rPr lang="en-US" sz="2800" b="1">
                <a:latin typeface="Times New Roman" pitchFamily="18" charset="0"/>
                <a:cs typeface="Times New Roman" pitchFamily="18" charset="0"/>
              </a:rPr>
              <a:t> : </a:t>
            </a:r>
            <a:r>
              <a:rPr lang="en-US" sz="2800" b="1" i="1">
                <a:solidFill>
                  <a:schemeClr val="folHlink"/>
                </a:solidFill>
                <a:latin typeface="Times New Roman" pitchFamily="18" charset="0"/>
                <a:cs typeface="Times New Roman" pitchFamily="18" charset="0"/>
              </a:rPr>
              <a:t>Voi quặp chặt vòi vào đầu xe, co mình, lôi mạnh chiếc xe qua khỏi vũng lầy.</a:t>
            </a:r>
          </a:p>
        </p:txBody>
      </p:sp>
      <p:sp>
        <p:nvSpPr>
          <p:cNvPr id="451594" name="Text Box 10"/>
          <p:cNvSpPr txBox="1">
            <a:spLocks noChangeArrowheads="1"/>
          </p:cNvSpPr>
          <p:nvPr/>
        </p:nvSpPr>
        <p:spPr bwMode="auto">
          <a:xfrm>
            <a:off x="914400" y="990600"/>
            <a:ext cx="7696200" cy="523220"/>
          </a:xfrm>
          <a:prstGeom prst="rect">
            <a:avLst/>
          </a:prstGeom>
          <a:noFill/>
          <a:ln w="9525">
            <a:noFill/>
            <a:miter lim="800000"/>
            <a:headEnd/>
            <a:tailEnd/>
          </a:ln>
          <a:effectLst/>
        </p:spPr>
        <p:txBody>
          <a:bodyPr>
            <a:spAutoFit/>
          </a:bodyPr>
          <a:lstStyle/>
          <a:p>
            <a:pPr>
              <a:spcBef>
                <a:spcPct val="50000"/>
              </a:spcBef>
            </a:pPr>
            <a:r>
              <a:rPr lang="en-US" sz="2800" b="1">
                <a:solidFill>
                  <a:schemeClr val="folHlink"/>
                </a:solidFill>
                <a:latin typeface="Times New Roman" pitchFamily="18" charset="0"/>
                <a:cs typeface="Times New Roman" pitchFamily="18" charset="0"/>
              </a:rPr>
              <a:t>	“ </a:t>
            </a:r>
            <a:r>
              <a:rPr lang="en-US" sz="2800" b="1" i="1">
                <a:solidFill>
                  <a:schemeClr val="folHlink"/>
                </a:solidFill>
                <a:latin typeface="Times New Roman" pitchFamily="18" charset="0"/>
                <a:cs typeface="Times New Roman" pitchFamily="18" charset="0"/>
              </a:rPr>
              <a:t>Con voi đã giúp họ thế nào ?”</a:t>
            </a:r>
            <a:endParaRPr lang="en-US" sz="2800">
              <a:solidFill>
                <a:schemeClr val="folHlink"/>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1592"/>
                                        </p:tgtEl>
                                        <p:attrNameLst>
                                          <p:attrName>style.visibility</p:attrName>
                                        </p:attrNameLst>
                                      </p:cBhvr>
                                      <p:to>
                                        <p:strVal val="visible"/>
                                      </p:to>
                                    </p:set>
                                    <p:animEffect transition="in" filter="wipe(left)">
                                      <p:cBhvr>
                                        <p:cTn id="7" dur="500"/>
                                        <p:tgtEl>
                                          <p:spTgt spid="45159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1594"/>
                                        </p:tgtEl>
                                        <p:attrNameLst>
                                          <p:attrName>style.visibility</p:attrName>
                                        </p:attrNameLst>
                                      </p:cBhvr>
                                      <p:to>
                                        <p:strVal val="visible"/>
                                      </p:to>
                                    </p:set>
                                    <p:animEffect transition="in" filter="wipe(left)">
                                      <p:cBhvr>
                                        <p:cTn id="12" dur="3000"/>
                                        <p:tgtEl>
                                          <p:spTgt spid="45159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51593"/>
                                        </p:tgtEl>
                                        <p:attrNameLst>
                                          <p:attrName>style.visibility</p:attrName>
                                        </p:attrNameLst>
                                      </p:cBhvr>
                                      <p:to>
                                        <p:strVal val="visible"/>
                                      </p:to>
                                    </p:set>
                                    <p:animEffect transition="in" filter="wipe(up)">
                                      <p:cBhvr>
                                        <p:cTn id="17" dur="500"/>
                                        <p:tgtEl>
                                          <p:spTgt spid="451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92" grpId="0"/>
      <p:bldP spid="451593" grpId="0"/>
      <p:bldP spid="45159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a:xfrm>
            <a:off x="6553200" y="4340225"/>
            <a:ext cx="2133600" cy="476250"/>
          </a:xfrm>
        </p:spPr>
        <p:txBody>
          <a:bodyPr/>
          <a:lstStyle/>
          <a:p>
            <a:fld id="{B523DABF-8874-44C2-8A00-7973E7B6D172}" type="slidenum">
              <a:rPr lang="en-US" sz="1400">
                <a:latin typeface="Times New Roman" pitchFamily="18" charset="0"/>
                <a:cs typeface="Times New Roman" pitchFamily="18" charset="0"/>
              </a:rPr>
              <a:pPr/>
              <a:t>11</a:t>
            </a:fld>
            <a:endParaRPr lang="en-US" sz="1400">
              <a:latin typeface="Times New Roman" pitchFamily="18" charset="0"/>
              <a:cs typeface="Times New Roman" pitchFamily="18" charset="0"/>
            </a:endParaRPr>
          </a:p>
        </p:txBody>
      </p:sp>
      <p:sp>
        <p:nvSpPr>
          <p:cNvPr id="452613" name="Text Box 5"/>
          <p:cNvSpPr txBox="1">
            <a:spLocks noChangeArrowheads="1"/>
          </p:cNvSpPr>
          <p:nvPr/>
        </p:nvSpPr>
        <p:spPr bwMode="auto">
          <a:xfrm>
            <a:off x="762000" y="533400"/>
            <a:ext cx="1981200" cy="400110"/>
          </a:xfrm>
          <a:prstGeom prst="rect">
            <a:avLst/>
          </a:prstGeom>
          <a:noFill/>
          <a:ln w="9525">
            <a:noFill/>
            <a:miter lim="800000"/>
            <a:headEnd/>
            <a:tailEnd/>
          </a:ln>
          <a:effectLst/>
        </p:spPr>
        <p:txBody>
          <a:bodyPr>
            <a:spAutoFit/>
          </a:bodyPr>
          <a:lstStyle/>
          <a:p>
            <a:pPr>
              <a:spcBef>
                <a:spcPct val="50000"/>
              </a:spcBef>
            </a:pPr>
            <a:endParaRPr lang="en-US" sz="2000">
              <a:latin typeface="Times New Roman" pitchFamily="18" charset="0"/>
              <a:cs typeface="Times New Roman" pitchFamily="18" charset="0"/>
            </a:endParaRPr>
          </a:p>
        </p:txBody>
      </p:sp>
      <p:sp>
        <p:nvSpPr>
          <p:cNvPr id="452616" name="Text Box 8"/>
          <p:cNvSpPr txBox="1">
            <a:spLocks noChangeArrowheads="1"/>
          </p:cNvSpPr>
          <p:nvPr/>
        </p:nvSpPr>
        <p:spPr bwMode="auto">
          <a:xfrm>
            <a:off x="914400" y="685800"/>
            <a:ext cx="7848600" cy="523220"/>
          </a:xfrm>
          <a:prstGeom prst="rect">
            <a:avLst/>
          </a:prstGeom>
          <a:noFill/>
          <a:ln w="9525">
            <a:noFill/>
            <a:miter lim="800000"/>
            <a:headEnd/>
            <a:tailEnd/>
          </a:ln>
          <a:effectLst/>
        </p:spPr>
        <p:txBody>
          <a:bodyPr>
            <a:spAutoFit/>
          </a:bodyPr>
          <a:lstStyle/>
          <a:p>
            <a:pPr>
              <a:spcBef>
                <a:spcPct val="50000"/>
              </a:spcBef>
            </a:pPr>
            <a:r>
              <a:rPr lang="en-US" sz="2800" b="1" i="1">
                <a:solidFill>
                  <a:schemeClr val="folHlink"/>
                </a:solidFill>
                <a:latin typeface="Times New Roman" pitchFamily="18" charset="0"/>
                <a:cs typeface="Times New Roman" pitchFamily="18" charset="0"/>
              </a:rPr>
              <a:t>- Tại sao mọi người nghĩ là đã gặp voi nhà?</a:t>
            </a:r>
          </a:p>
        </p:txBody>
      </p:sp>
      <p:sp>
        <p:nvSpPr>
          <p:cNvPr id="452617" name="Text Box 9"/>
          <p:cNvSpPr txBox="1">
            <a:spLocks noChangeArrowheads="1"/>
          </p:cNvSpPr>
          <p:nvPr/>
        </p:nvSpPr>
        <p:spPr bwMode="auto">
          <a:xfrm>
            <a:off x="990600" y="1143000"/>
            <a:ext cx="7696200" cy="523220"/>
          </a:xfrm>
          <a:prstGeom prst="rect">
            <a:avLst/>
          </a:prstGeom>
          <a:noFill/>
          <a:ln w="9525">
            <a:noFill/>
            <a:miter lim="800000"/>
            <a:headEnd/>
            <a:tailEnd/>
          </a:ln>
          <a:effectLst/>
        </p:spPr>
        <p:txBody>
          <a:bodyPr>
            <a:spAutoFit/>
          </a:bodyPr>
          <a:lstStyle/>
          <a:p>
            <a:pPr>
              <a:spcBef>
                <a:spcPct val="50000"/>
              </a:spcBef>
            </a:pPr>
            <a:r>
              <a:rPr lang="en-US" sz="2800" b="1" u="sng">
                <a:latin typeface="Times New Roman" pitchFamily="18" charset="0"/>
                <a:cs typeface="Times New Roman" pitchFamily="18" charset="0"/>
              </a:rPr>
              <a:t>Trả lời</a:t>
            </a:r>
            <a:r>
              <a:rPr lang="en-US" sz="2800" b="1">
                <a:latin typeface="Times New Roman" pitchFamily="18" charset="0"/>
                <a:cs typeface="Times New Roman" pitchFamily="18" charset="0"/>
              </a:rPr>
              <a:t> :</a:t>
            </a:r>
          </a:p>
        </p:txBody>
      </p:sp>
      <p:sp>
        <p:nvSpPr>
          <p:cNvPr id="452618" name="Text Box 10"/>
          <p:cNvSpPr txBox="1">
            <a:spLocks noChangeArrowheads="1"/>
          </p:cNvSpPr>
          <p:nvPr/>
        </p:nvSpPr>
        <p:spPr bwMode="auto">
          <a:xfrm>
            <a:off x="1066800" y="1600200"/>
            <a:ext cx="7696200" cy="3108325"/>
          </a:xfrm>
          <a:prstGeom prst="rect">
            <a:avLst/>
          </a:prstGeom>
          <a:noFill/>
          <a:ln w="9525">
            <a:noFill/>
            <a:miter lim="800000"/>
            <a:headEnd/>
            <a:tailEnd/>
          </a:ln>
          <a:effectLst/>
        </p:spPr>
        <p:txBody>
          <a:bodyPr>
            <a:spAutoFit/>
          </a:bodyPr>
          <a:lstStyle/>
          <a:p>
            <a:pPr>
              <a:spcBef>
                <a:spcPct val="50000"/>
              </a:spcBef>
              <a:buFontTx/>
              <a:buChar char="•"/>
            </a:pPr>
            <a:r>
              <a:rPr lang="en-US" sz="2400" b="1" i="1">
                <a:solidFill>
                  <a:schemeClr val="folHlink"/>
                </a:solidFill>
                <a:latin typeface="Times New Roman" pitchFamily="18" charset="0"/>
                <a:cs typeface="Times New Roman" pitchFamily="18" charset="0"/>
              </a:rPr>
              <a:t> Vì voi nhà không dữ tợn, phá phách như voi rừng mà hiền lành, biết giúp người.</a:t>
            </a:r>
          </a:p>
          <a:p>
            <a:pPr>
              <a:spcBef>
                <a:spcPct val="50000"/>
              </a:spcBef>
              <a:buFontTx/>
              <a:buChar char="•"/>
            </a:pPr>
            <a:r>
              <a:rPr lang="en-US" sz="2400" b="1" i="1">
                <a:solidFill>
                  <a:schemeClr val="folHlink"/>
                </a:solidFill>
                <a:latin typeface="Times New Roman" pitchFamily="18" charset="0"/>
                <a:cs typeface="Times New Roman" pitchFamily="18" charset="0"/>
              </a:rPr>
              <a:t> Vì voi nhà thông minh: trước khi kéo xe, con voi biết lúc lắc vòi ra hiệu; sau khi kéo chiếc xe ra khỏi vũng lầy, nó biết huơ vòi về phía lùm cây có người nấp để báo tin.</a:t>
            </a:r>
          </a:p>
          <a:p>
            <a:pPr>
              <a:spcBef>
                <a:spcPct val="50000"/>
              </a:spcBef>
              <a:buFontTx/>
              <a:buChar char="•"/>
            </a:pPr>
            <a:r>
              <a:rPr lang="en-US" sz="2400" b="1" i="1">
                <a:solidFill>
                  <a:schemeClr val="folHlink"/>
                </a:solidFill>
                <a:latin typeface="Times New Roman" pitchFamily="18" charset="0"/>
                <a:cs typeface="Times New Roman" pitchFamily="18" charset="0"/>
              </a:rPr>
              <a:t> Vì con voi lững thững đi theo hướng bản Tun, nghĩa là đi về nơi có người ở, về với chủ của nó.</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52616"/>
                                        </p:tgtEl>
                                        <p:attrNameLst>
                                          <p:attrName>style.visibility</p:attrName>
                                        </p:attrNameLst>
                                      </p:cBhvr>
                                      <p:to>
                                        <p:strVal val="visible"/>
                                      </p:to>
                                    </p:set>
                                    <p:animEffect transition="in" filter="wipe(up)">
                                      <p:cBhvr>
                                        <p:cTn id="7" dur="500"/>
                                        <p:tgtEl>
                                          <p:spTgt spid="4526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52617"/>
                                        </p:tgtEl>
                                        <p:attrNameLst>
                                          <p:attrName>style.visibility</p:attrName>
                                        </p:attrNameLst>
                                      </p:cBhvr>
                                      <p:to>
                                        <p:strVal val="visible"/>
                                      </p:to>
                                    </p:set>
                                    <p:animEffect transition="in" filter="wipe(up)">
                                      <p:cBhvr>
                                        <p:cTn id="12" dur="500"/>
                                        <p:tgtEl>
                                          <p:spTgt spid="4526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52618">
                                            <p:txEl>
                                              <p:pRg st="0" end="0"/>
                                            </p:txEl>
                                          </p:spTgt>
                                        </p:tgtEl>
                                        <p:attrNameLst>
                                          <p:attrName>style.visibility</p:attrName>
                                        </p:attrNameLst>
                                      </p:cBhvr>
                                      <p:to>
                                        <p:strVal val="visible"/>
                                      </p:to>
                                    </p:set>
                                    <p:animEffect transition="in" filter="wipe(up)">
                                      <p:cBhvr>
                                        <p:cTn id="17" dur="1000"/>
                                        <p:tgtEl>
                                          <p:spTgt spid="45261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52618">
                                            <p:txEl>
                                              <p:pRg st="1" end="1"/>
                                            </p:txEl>
                                          </p:spTgt>
                                        </p:tgtEl>
                                        <p:attrNameLst>
                                          <p:attrName>style.visibility</p:attrName>
                                        </p:attrNameLst>
                                      </p:cBhvr>
                                      <p:to>
                                        <p:strVal val="visible"/>
                                      </p:to>
                                    </p:set>
                                    <p:animEffect transition="in" filter="wipe(up)">
                                      <p:cBhvr>
                                        <p:cTn id="22" dur="500"/>
                                        <p:tgtEl>
                                          <p:spTgt spid="45261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452618">
                                            <p:txEl>
                                              <p:pRg st="2" end="2"/>
                                            </p:txEl>
                                          </p:spTgt>
                                        </p:tgtEl>
                                        <p:attrNameLst>
                                          <p:attrName>style.visibility</p:attrName>
                                        </p:attrNameLst>
                                      </p:cBhvr>
                                      <p:to>
                                        <p:strVal val="visible"/>
                                      </p:to>
                                    </p:set>
                                    <p:animEffect transition="in" filter="wipe(up)">
                                      <p:cBhvr>
                                        <p:cTn id="27" dur="500"/>
                                        <p:tgtEl>
                                          <p:spTgt spid="4526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6" grpId="0"/>
      <p:bldP spid="4526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a:xfrm>
            <a:off x="6553200" y="3959225"/>
            <a:ext cx="2133600" cy="476250"/>
          </a:xfrm>
        </p:spPr>
        <p:txBody>
          <a:bodyPr/>
          <a:lstStyle/>
          <a:p>
            <a:fld id="{5C33C579-1BA2-4201-BA10-8B9524BF6BA5}" type="slidenum">
              <a:rPr lang="en-US" sz="1600">
                <a:latin typeface="Times New Roman" pitchFamily="18" charset="0"/>
                <a:cs typeface="Times New Roman" pitchFamily="18" charset="0"/>
              </a:rPr>
              <a:pPr/>
              <a:t>12</a:t>
            </a:fld>
            <a:endParaRPr lang="en-US" sz="1600">
              <a:latin typeface="Times New Roman" pitchFamily="18" charset="0"/>
              <a:cs typeface="Times New Roman" pitchFamily="18" charset="0"/>
            </a:endParaRPr>
          </a:p>
        </p:txBody>
      </p:sp>
      <p:sp>
        <p:nvSpPr>
          <p:cNvPr id="454661" name="Text Box 5"/>
          <p:cNvSpPr txBox="1">
            <a:spLocks noChangeArrowheads="1"/>
          </p:cNvSpPr>
          <p:nvPr/>
        </p:nvSpPr>
        <p:spPr bwMode="auto">
          <a:xfrm>
            <a:off x="762000" y="152400"/>
            <a:ext cx="1981200" cy="461665"/>
          </a:xfrm>
          <a:prstGeom prst="rect">
            <a:avLst/>
          </a:prstGeom>
          <a:noFill/>
          <a:ln w="9525">
            <a:noFill/>
            <a:miter lim="800000"/>
            <a:headEnd/>
            <a:tailEnd/>
          </a:ln>
          <a:effectLst/>
        </p:spPr>
        <p:txBody>
          <a:bodyPr>
            <a:spAutoFit/>
          </a:bodyPr>
          <a:lstStyle/>
          <a:p>
            <a:pPr>
              <a:spcBef>
                <a:spcPct val="50000"/>
              </a:spcBef>
            </a:pPr>
            <a:endParaRPr lang="en-US" sz="2400">
              <a:latin typeface="Times New Roman" pitchFamily="18" charset="0"/>
              <a:cs typeface="Times New Roman" pitchFamily="18" charset="0"/>
            </a:endParaRPr>
          </a:p>
        </p:txBody>
      </p:sp>
      <p:sp>
        <p:nvSpPr>
          <p:cNvPr id="454668" name="Text Box 12"/>
          <p:cNvSpPr txBox="1">
            <a:spLocks noChangeArrowheads="1"/>
          </p:cNvSpPr>
          <p:nvPr/>
        </p:nvSpPr>
        <p:spPr bwMode="auto">
          <a:xfrm>
            <a:off x="1219200" y="838200"/>
            <a:ext cx="7162800" cy="523220"/>
          </a:xfrm>
          <a:prstGeom prst="rect">
            <a:avLst/>
          </a:prstGeom>
          <a:noFill/>
          <a:ln w="9525">
            <a:noFill/>
            <a:miter lim="800000"/>
            <a:headEnd/>
            <a:tailEnd/>
          </a:ln>
          <a:effectLst/>
        </p:spPr>
        <p:txBody>
          <a:bodyPr>
            <a:spAutoFit/>
          </a:bodyPr>
          <a:lstStyle/>
          <a:p>
            <a:pPr>
              <a:spcBef>
                <a:spcPct val="50000"/>
              </a:spcBef>
            </a:pPr>
            <a:r>
              <a:rPr lang="en-US" sz="2800" b="1" u="sng" dirty="0" err="1">
                <a:latin typeface="Times New Roman" pitchFamily="18" charset="0"/>
                <a:cs typeface="Times New Roman" pitchFamily="18" charset="0"/>
              </a:rPr>
              <a:t>Nội</a:t>
            </a:r>
            <a:r>
              <a:rPr lang="en-US" sz="2800" b="1" u="sng" dirty="0">
                <a:latin typeface="Times New Roman" pitchFamily="18" charset="0"/>
                <a:cs typeface="Times New Roman" pitchFamily="18" charset="0"/>
              </a:rPr>
              <a:t> dung</a:t>
            </a:r>
            <a:r>
              <a:rPr lang="en-US" sz="2800" b="1" dirty="0">
                <a:latin typeface="Times New Roman" pitchFamily="18" charset="0"/>
                <a:cs typeface="Times New Roman" pitchFamily="18" charset="0"/>
              </a:rPr>
              <a:t>:</a:t>
            </a:r>
          </a:p>
        </p:txBody>
      </p:sp>
      <p:sp>
        <p:nvSpPr>
          <p:cNvPr id="454671" name="Rectangle 15"/>
          <p:cNvSpPr>
            <a:spLocks noChangeArrowheads="1"/>
          </p:cNvSpPr>
          <p:nvPr/>
        </p:nvSpPr>
        <p:spPr bwMode="auto">
          <a:xfrm>
            <a:off x="1143000" y="1600200"/>
            <a:ext cx="7239000" cy="1524000"/>
          </a:xfrm>
          <a:prstGeom prst="rect">
            <a:avLst/>
          </a:prstGeom>
          <a:solidFill>
            <a:schemeClr val="accent1"/>
          </a:solidFill>
          <a:ln w="9525">
            <a:solidFill>
              <a:schemeClr val="tx1"/>
            </a:solidFill>
            <a:miter lim="800000"/>
            <a:headEnd/>
            <a:tailEnd/>
          </a:ln>
          <a:effectLst/>
        </p:spPr>
        <p:txBody>
          <a:bodyPr wrap="none" anchor="ctr"/>
          <a:lstStyle/>
          <a:p>
            <a:pPr algn="ctr">
              <a:spcBef>
                <a:spcPct val="50000"/>
              </a:spcBef>
            </a:pPr>
            <a:endParaRPr lang="en-US" sz="2400" b="1">
              <a:solidFill>
                <a:srgbClr val="FF9900"/>
              </a:solidFill>
              <a:latin typeface="Times New Roman" pitchFamily="18" charset="0"/>
              <a:cs typeface="Times New Roman" pitchFamily="18" charset="0"/>
            </a:endParaRPr>
          </a:p>
          <a:p>
            <a:pPr algn="ctr"/>
            <a:endParaRPr lang="en-US" sz="2400">
              <a:solidFill>
                <a:srgbClr val="FF9900"/>
              </a:solidFill>
              <a:latin typeface="Times New Roman" pitchFamily="18" charset="0"/>
              <a:cs typeface="Times New Roman" pitchFamily="18" charset="0"/>
            </a:endParaRPr>
          </a:p>
        </p:txBody>
      </p:sp>
      <p:sp>
        <p:nvSpPr>
          <p:cNvPr id="454673" name="Text Box 17"/>
          <p:cNvSpPr txBox="1">
            <a:spLocks noChangeArrowheads="1"/>
          </p:cNvSpPr>
          <p:nvPr/>
        </p:nvSpPr>
        <p:spPr bwMode="auto">
          <a:xfrm>
            <a:off x="1219200" y="1600200"/>
            <a:ext cx="7086600" cy="1569660"/>
          </a:xfrm>
          <a:prstGeom prst="rect">
            <a:avLst/>
          </a:prstGeom>
          <a:solidFill>
            <a:schemeClr val="tx2">
              <a:lumMod val="20000"/>
              <a:lumOff val="80000"/>
            </a:schemeClr>
          </a:solidFill>
          <a:ln w="9525">
            <a:noFill/>
            <a:miter lim="800000"/>
            <a:headEnd/>
            <a:tailEnd/>
          </a:ln>
          <a:effectLst/>
        </p:spPr>
        <p:txBody>
          <a:bodyPr>
            <a:spAutoFit/>
          </a:bodyPr>
          <a:lstStyle/>
          <a:p>
            <a:pPr>
              <a:spcBef>
                <a:spcPct val="50000"/>
              </a:spcBef>
            </a:pP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Voi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rừng</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được</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nuôi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dạy</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thành</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voi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nhà</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làm</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nhiều</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việc</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có</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ích</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giúp</a:t>
            </a:r>
            <a:r>
              <a:rPr lang="en-US" sz="3200" b="1" dirty="0">
                <a:solidFill>
                  <a:srgbClr val="0000FF"/>
                </a:solidFill>
                <a:latin typeface="Times New Roman" pitchFamily="18" charset="0"/>
                <a:cs typeface="Times New Roman" pitchFamily="18" charset="0"/>
              </a:rPr>
              <a:t> con </a:t>
            </a:r>
            <a:r>
              <a:rPr lang="en-US" sz="3200" b="1" dirty="0" err="1">
                <a:solidFill>
                  <a:srgbClr val="0000FF"/>
                </a:solidFill>
                <a:latin typeface="Times New Roman" pitchFamily="18" charset="0"/>
                <a:cs typeface="Times New Roman" pitchFamily="18" charset="0"/>
              </a:rPr>
              <a:t>người</a:t>
            </a:r>
            <a:r>
              <a:rPr lang="en-US" sz="3200" b="1" dirty="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4668"/>
                                        </p:tgtEl>
                                        <p:attrNameLst>
                                          <p:attrName>style.visibility</p:attrName>
                                        </p:attrNameLst>
                                      </p:cBhvr>
                                      <p:to>
                                        <p:strVal val="visible"/>
                                      </p:to>
                                    </p:set>
                                    <p:animEffect transition="in" filter="wipe(left)">
                                      <p:cBhvr>
                                        <p:cTn id="7" dur="3000"/>
                                        <p:tgtEl>
                                          <p:spTgt spid="45466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54673"/>
                                        </p:tgtEl>
                                        <p:attrNameLst>
                                          <p:attrName>style.visibility</p:attrName>
                                        </p:attrNameLst>
                                      </p:cBhvr>
                                      <p:to>
                                        <p:strVal val="visible"/>
                                      </p:to>
                                    </p:set>
                                    <p:animEffect transition="in" filter="wipe(up)">
                                      <p:cBhvr>
                                        <p:cTn id="12" dur="500"/>
                                        <p:tgtEl>
                                          <p:spTgt spid="454673"/>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54671"/>
                                        </p:tgtEl>
                                        <p:attrNameLst>
                                          <p:attrName>style.visibility</p:attrName>
                                        </p:attrNameLst>
                                      </p:cBhvr>
                                      <p:to>
                                        <p:strVal val="visible"/>
                                      </p:to>
                                    </p:set>
                                    <p:animEffect transition="in" filter="wipe(left)">
                                      <p:cBhvr>
                                        <p:cTn id="16" dur="500"/>
                                        <p:tgtEl>
                                          <p:spTgt spid="4546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68" grpId="0"/>
      <p:bldP spid="454671" grpId="0" animBg="1"/>
      <p:bldP spid="45467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AEF3A142-B8AA-4283-9CAF-8A12F2079AB5}" type="slidenum">
              <a:rPr lang="en-US"/>
              <a:pPr/>
              <a:t>13</a:t>
            </a:fld>
            <a:endParaRPr lang="en-US"/>
          </a:p>
        </p:txBody>
      </p:sp>
      <p:pic>
        <p:nvPicPr>
          <p:cNvPr id="456709" name="Picture 5" descr="Batrieu.jpg"/>
          <p:cNvPicPr>
            <a:picLocks noChangeAspect="1" noChangeArrowheads="1"/>
          </p:cNvPicPr>
          <p:nvPr/>
        </p:nvPicPr>
        <p:blipFill>
          <a:blip r:embed="rId2"/>
          <a:srcRect/>
          <a:stretch>
            <a:fillRect/>
          </a:stretch>
        </p:blipFill>
        <p:spPr bwMode="auto">
          <a:xfrm>
            <a:off x="1219200" y="609600"/>
            <a:ext cx="7010400" cy="4495800"/>
          </a:xfrm>
          <a:prstGeom prst="rect">
            <a:avLst/>
          </a:prstGeom>
          <a:noFill/>
        </p:spPr>
      </p:pic>
      <p:sp>
        <p:nvSpPr>
          <p:cNvPr id="456710" name="Text Box 6"/>
          <p:cNvSpPr txBox="1">
            <a:spLocks noChangeArrowheads="1"/>
          </p:cNvSpPr>
          <p:nvPr/>
        </p:nvSpPr>
        <p:spPr bwMode="auto">
          <a:xfrm>
            <a:off x="1828800" y="5410200"/>
            <a:ext cx="6096000" cy="523220"/>
          </a:xfrm>
          <a:prstGeom prst="rect">
            <a:avLst/>
          </a:prstGeom>
          <a:noFill/>
          <a:ln w="9525">
            <a:noFill/>
            <a:miter lim="800000"/>
            <a:headEnd/>
            <a:tailEnd/>
          </a:ln>
          <a:effectLst/>
        </p:spPr>
        <p:txBody>
          <a:bodyPr>
            <a:spAutoFit/>
          </a:bodyPr>
          <a:lstStyle/>
          <a:p>
            <a:pPr algn="ctr">
              <a:spcBef>
                <a:spcPct val="50000"/>
              </a:spcBef>
            </a:pPr>
            <a:r>
              <a:rPr lang="en-US" sz="2800" b="1">
                <a:solidFill>
                  <a:schemeClr val="folHlink"/>
                </a:solidFill>
                <a:latin typeface="Times New Roman" pitchFamily="18" charset="0"/>
                <a:cs typeface="Times New Roman" pitchFamily="18" charset="0"/>
              </a:rPr>
              <a:t>Voi ra trận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456710"/>
                                        </p:tgtEl>
                                        <p:attrNameLst>
                                          <p:attrName>style.visibility</p:attrName>
                                        </p:attrNameLst>
                                      </p:cBhvr>
                                      <p:to>
                                        <p:strVal val="visible"/>
                                      </p:to>
                                    </p:set>
                                    <p:animEffect transition="in" filter="diamond(out)">
                                      <p:cBhvr>
                                        <p:cTn id="7" dur="2000"/>
                                        <p:tgtEl>
                                          <p:spTgt spid="456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58B76013-C0BA-4A31-AC63-C4CBE0F34279}" type="slidenum">
              <a:rPr lang="en-US"/>
              <a:pPr/>
              <a:t>14</a:t>
            </a:fld>
            <a:endParaRPr lang="en-US"/>
          </a:p>
        </p:txBody>
      </p:sp>
      <p:pic>
        <p:nvPicPr>
          <p:cNvPr id="440325" name="Picture 5" descr="ANd9GcQb30M7ngF66e6IQjgQ-jCfjojCD7S1ObixxOzsnQYbAKZEhBjp5g"/>
          <p:cNvPicPr>
            <a:picLocks noChangeAspect="1" noChangeArrowheads="1"/>
          </p:cNvPicPr>
          <p:nvPr/>
        </p:nvPicPr>
        <p:blipFill>
          <a:blip r:embed="rId2"/>
          <a:srcRect/>
          <a:stretch>
            <a:fillRect/>
          </a:stretch>
        </p:blipFill>
        <p:spPr bwMode="auto">
          <a:xfrm>
            <a:off x="304800" y="228600"/>
            <a:ext cx="4114800" cy="3810000"/>
          </a:xfrm>
          <a:prstGeom prst="rect">
            <a:avLst/>
          </a:prstGeom>
          <a:noFill/>
        </p:spPr>
      </p:pic>
      <p:sp>
        <p:nvSpPr>
          <p:cNvPr id="440326" name="AutoShape 6"/>
          <p:cNvSpPr>
            <a:spLocks noChangeArrowheads="1"/>
          </p:cNvSpPr>
          <p:nvPr/>
        </p:nvSpPr>
        <p:spPr bwMode="auto">
          <a:xfrm>
            <a:off x="5943600" y="457200"/>
            <a:ext cx="1905000" cy="838200"/>
          </a:xfrm>
          <a:prstGeom prst="wedgeRectCallout">
            <a:avLst>
              <a:gd name="adj1" fmla="val -130500"/>
              <a:gd name="adj2" fmla="val 79736"/>
            </a:avLst>
          </a:prstGeom>
          <a:solidFill>
            <a:schemeClr val="accent1"/>
          </a:solidFill>
          <a:ln w="9525">
            <a:solidFill>
              <a:schemeClr val="tx1"/>
            </a:solidFill>
            <a:miter lim="800000"/>
            <a:headEnd/>
            <a:tailEnd/>
          </a:ln>
          <a:effectLst/>
        </p:spPr>
        <p:txBody>
          <a:bodyPr/>
          <a:lstStyle/>
          <a:p>
            <a:pPr algn="ctr"/>
            <a:endParaRPr lang="en-US" sz="2000" b="1" dirty="0">
              <a:latin typeface="Times New Roman" pitchFamily="18" charset="0"/>
              <a:cs typeface="Times New Roman" pitchFamily="18" charset="0"/>
            </a:endParaRPr>
          </a:p>
          <a:p>
            <a:pPr algn="ctr"/>
            <a:r>
              <a:rPr lang="en-US" sz="2000" b="1" dirty="0">
                <a:solidFill>
                  <a:srgbClr val="FF3300"/>
                </a:solidFill>
                <a:latin typeface="Times New Roman" pitchFamily="18" charset="0"/>
                <a:cs typeface="Times New Roman" pitchFamily="18" charset="0"/>
              </a:rPr>
              <a:t>VOI KÉO GỖ</a:t>
            </a:r>
          </a:p>
        </p:txBody>
      </p:sp>
      <p:pic>
        <p:nvPicPr>
          <p:cNvPr id="440328" name="Picture 8" descr="Voi03"/>
          <p:cNvPicPr>
            <a:picLocks noChangeAspect="1" noChangeArrowheads="1"/>
          </p:cNvPicPr>
          <p:nvPr/>
        </p:nvPicPr>
        <p:blipFill>
          <a:blip r:embed="rId3"/>
          <a:srcRect/>
          <a:stretch>
            <a:fillRect/>
          </a:stretch>
        </p:blipFill>
        <p:spPr bwMode="auto">
          <a:xfrm>
            <a:off x="4495800" y="2286000"/>
            <a:ext cx="3981450" cy="4397375"/>
          </a:xfrm>
          <a:prstGeom prst="rect">
            <a:avLst/>
          </a:prstGeom>
          <a:noFill/>
        </p:spPr>
      </p:pic>
      <p:sp>
        <p:nvSpPr>
          <p:cNvPr id="440329" name="AutoShape 9"/>
          <p:cNvSpPr>
            <a:spLocks noChangeArrowheads="1"/>
          </p:cNvSpPr>
          <p:nvPr/>
        </p:nvSpPr>
        <p:spPr bwMode="auto">
          <a:xfrm>
            <a:off x="1219200" y="5181600"/>
            <a:ext cx="2438400" cy="762000"/>
          </a:xfrm>
          <a:prstGeom prst="wedgeRoundRectCallout">
            <a:avLst>
              <a:gd name="adj1" fmla="val 83921"/>
              <a:gd name="adj2" fmla="val 72292"/>
              <a:gd name="adj3" fmla="val 16667"/>
            </a:avLst>
          </a:prstGeom>
          <a:solidFill>
            <a:schemeClr val="accent1"/>
          </a:solidFill>
          <a:ln w="9525">
            <a:solidFill>
              <a:schemeClr val="tx1"/>
            </a:solidFill>
            <a:miter lim="800000"/>
            <a:headEnd/>
            <a:tailEnd/>
          </a:ln>
          <a:effectLst/>
        </p:spPr>
        <p:txBody>
          <a:bodyPr/>
          <a:lstStyle/>
          <a:p>
            <a:pPr algn="ctr"/>
            <a:endParaRPr lang="en-US" sz="2000">
              <a:latin typeface="Times New Roman" pitchFamily="18" charset="0"/>
              <a:cs typeface="Times New Roman" pitchFamily="18" charset="0"/>
            </a:endParaRPr>
          </a:p>
          <a:p>
            <a:pPr algn="ctr"/>
            <a:r>
              <a:rPr lang="en-US" sz="2000" b="1">
                <a:solidFill>
                  <a:srgbClr val="FF3300"/>
                </a:solidFill>
                <a:latin typeface="Times New Roman" pitchFamily="18" charset="0"/>
                <a:cs typeface="Times New Roman" pitchFamily="18" charset="0"/>
              </a:rPr>
              <a:t>VOI CHỞ NGƯỜI</a:t>
            </a:r>
          </a:p>
          <a:p>
            <a:pPr algn="ctr"/>
            <a:endParaRPr lang="en-US" sz="20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40326"/>
                                        </p:tgtEl>
                                        <p:attrNameLst>
                                          <p:attrName>style.visibility</p:attrName>
                                        </p:attrNameLst>
                                      </p:cBhvr>
                                      <p:to>
                                        <p:strVal val="visible"/>
                                      </p:to>
                                    </p:set>
                                    <p:animEffect transition="in" filter="wipe(down)">
                                      <p:cBhvr>
                                        <p:cTn id="7" dur="500"/>
                                        <p:tgtEl>
                                          <p:spTgt spid="44032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40328"/>
                                        </p:tgtEl>
                                        <p:attrNameLst>
                                          <p:attrName>style.visibility</p:attrName>
                                        </p:attrNameLst>
                                      </p:cBhvr>
                                      <p:to>
                                        <p:strVal val="visible"/>
                                      </p:to>
                                    </p:set>
                                    <p:animEffect transition="in" filter="checkerboard(across)">
                                      <p:cBhvr>
                                        <p:cTn id="12" dur="500"/>
                                        <p:tgtEl>
                                          <p:spTgt spid="4403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40329"/>
                                        </p:tgtEl>
                                        <p:attrNameLst>
                                          <p:attrName>style.visibility</p:attrName>
                                        </p:attrNameLst>
                                      </p:cBhvr>
                                      <p:to>
                                        <p:strVal val="visible"/>
                                      </p:to>
                                    </p:set>
                                    <p:animEffect transition="in" filter="wipe(left)">
                                      <p:cBhvr>
                                        <p:cTn id="17" dur="500"/>
                                        <p:tgtEl>
                                          <p:spTgt spid="440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6" grpId="0" animBg="1"/>
      <p:bldP spid="44032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DA700360-5672-4097-A1E4-5196D6442D01}" type="slidenum">
              <a:rPr lang="en-US"/>
              <a:pPr/>
              <a:t>15</a:t>
            </a:fld>
            <a:endParaRPr lang="en-US"/>
          </a:p>
        </p:txBody>
      </p:sp>
      <p:pic>
        <p:nvPicPr>
          <p:cNvPr id="455685" name="Picture 5" descr="ImageView"/>
          <p:cNvPicPr>
            <a:picLocks noChangeAspect="1" noChangeArrowheads="1"/>
          </p:cNvPicPr>
          <p:nvPr/>
        </p:nvPicPr>
        <p:blipFill>
          <a:blip r:embed="rId2"/>
          <a:srcRect/>
          <a:stretch>
            <a:fillRect/>
          </a:stretch>
        </p:blipFill>
        <p:spPr bwMode="auto">
          <a:xfrm>
            <a:off x="990600" y="457200"/>
            <a:ext cx="7239000" cy="4724400"/>
          </a:xfrm>
          <a:prstGeom prst="rect">
            <a:avLst/>
          </a:prstGeom>
          <a:noFill/>
        </p:spPr>
      </p:pic>
      <p:sp>
        <p:nvSpPr>
          <p:cNvPr id="455686" name="Text Box 6"/>
          <p:cNvSpPr txBox="1">
            <a:spLocks noChangeArrowheads="1"/>
          </p:cNvSpPr>
          <p:nvPr/>
        </p:nvSpPr>
        <p:spPr bwMode="auto">
          <a:xfrm>
            <a:off x="2362200" y="5562600"/>
            <a:ext cx="4953000" cy="523220"/>
          </a:xfrm>
          <a:prstGeom prst="rect">
            <a:avLst/>
          </a:prstGeom>
          <a:noFill/>
          <a:ln w="9525">
            <a:noFill/>
            <a:miter lim="800000"/>
            <a:headEnd/>
            <a:tailEnd/>
          </a:ln>
          <a:effectLst/>
        </p:spPr>
        <p:txBody>
          <a:bodyPr>
            <a:spAutoFit/>
          </a:bodyPr>
          <a:lstStyle/>
          <a:p>
            <a:pPr algn="ctr">
              <a:spcBef>
                <a:spcPct val="50000"/>
              </a:spcBef>
            </a:pPr>
            <a:r>
              <a:rPr lang="en-US" sz="2800" b="1" dirty="0" err="1">
                <a:solidFill>
                  <a:schemeClr val="folHlink"/>
                </a:solidFill>
                <a:latin typeface="Times New Roman" pitchFamily="18" charset="0"/>
                <a:cs typeface="Times New Roman" pitchFamily="18" charset="0"/>
              </a:rPr>
              <a:t>Voi</a:t>
            </a:r>
            <a:r>
              <a:rPr lang="en-US" sz="2800" b="1" dirty="0">
                <a:solidFill>
                  <a:schemeClr val="folHlink"/>
                </a:solidFill>
                <a:latin typeface="Times New Roman" pitchFamily="18" charset="0"/>
                <a:cs typeface="Times New Roman" pitchFamily="18" charset="0"/>
              </a:rPr>
              <a:t> </a:t>
            </a:r>
            <a:r>
              <a:rPr lang="en-US" sz="2800" b="1" dirty="0" err="1">
                <a:solidFill>
                  <a:schemeClr val="folHlink"/>
                </a:solidFill>
                <a:latin typeface="Times New Roman" pitchFamily="18" charset="0"/>
                <a:cs typeface="Times New Roman" pitchFamily="18" charset="0"/>
              </a:rPr>
              <a:t>làm</a:t>
            </a:r>
            <a:r>
              <a:rPr lang="en-US" sz="2800" b="1" dirty="0">
                <a:solidFill>
                  <a:schemeClr val="folHlink"/>
                </a:solidFill>
                <a:latin typeface="Times New Roman" pitchFamily="18" charset="0"/>
                <a:cs typeface="Times New Roman" pitchFamily="18" charset="0"/>
              </a:rPr>
              <a:t> </a:t>
            </a:r>
            <a:r>
              <a:rPr lang="en-US" sz="2800" b="1" dirty="0" err="1">
                <a:solidFill>
                  <a:schemeClr val="folHlink"/>
                </a:solidFill>
                <a:latin typeface="Times New Roman" pitchFamily="18" charset="0"/>
                <a:cs typeface="Times New Roman" pitchFamily="18" charset="0"/>
              </a:rPr>
              <a:t>xiếc</a:t>
            </a:r>
            <a:endParaRPr lang="en-US" sz="2800" b="1" dirty="0">
              <a:solidFill>
                <a:schemeClr val="folHlink"/>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5686"/>
                                        </p:tgtEl>
                                        <p:attrNameLst>
                                          <p:attrName>style.visibility</p:attrName>
                                        </p:attrNameLst>
                                      </p:cBhvr>
                                      <p:to>
                                        <p:strVal val="visible"/>
                                      </p:to>
                                    </p:set>
                                    <p:animEffect transition="in" filter="wipe(left)">
                                      <p:cBhvr>
                                        <p:cTn id="7" dur="2000"/>
                                        <p:tgtEl>
                                          <p:spTgt spid="4556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68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0277396F-EA4E-4B4E-A06C-E3530DDF653A}" type="slidenum">
              <a:rPr lang="en-US"/>
              <a:pPr/>
              <a:t>16</a:t>
            </a:fld>
            <a:endParaRPr lang="en-US"/>
          </a:p>
        </p:txBody>
      </p:sp>
      <p:pic>
        <p:nvPicPr>
          <p:cNvPr id="457730" name="Picture 2" descr="ImageView"/>
          <p:cNvPicPr>
            <a:picLocks noChangeAspect="1" noChangeArrowheads="1"/>
          </p:cNvPicPr>
          <p:nvPr/>
        </p:nvPicPr>
        <p:blipFill>
          <a:blip r:embed="rId2"/>
          <a:srcRect/>
          <a:stretch>
            <a:fillRect/>
          </a:stretch>
        </p:blipFill>
        <p:spPr bwMode="auto">
          <a:xfrm>
            <a:off x="4800600" y="3124200"/>
            <a:ext cx="4114800" cy="3121025"/>
          </a:xfrm>
          <a:prstGeom prst="rect">
            <a:avLst/>
          </a:prstGeom>
          <a:noFill/>
        </p:spPr>
      </p:pic>
      <p:pic>
        <p:nvPicPr>
          <p:cNvPr id="457732" name="Picture 4" descr="Batrieu.jpg"/>
          <p:cNvPicPr>
            <a:picLocks noChangeAspect="1" noChangeArrowheads="1"/>
          </p:cNvPicPr>
          <p:nvPr/>
        </p:nvPicPr>
        <p:blipFill>
          <a:blip r:embed="rId3"/>
          <a:srcRect/>
          <a:stretch>
            <a:fillRect/>
          </a:stretch>
        </p:blipFill>
        <p:spPr bwMode="auto">
          <a:xfrm>
            <a:off x="457200" y="381000"/>
            <a:ext cx="4114800" cy="2638425"/>
          </a:xfrm>
          <a:prstGeom prst="rect">
            <a:avLst/>
          </a:prstGeom>
          <a:noFill/>
        </p:spPr>
      </p:pic>
      <p:pic>
        <p:nvPicPr>
          <p:cNvPr id="457733" name="Picture 5" descr="ANd9GcQb30M7ngF66e6IQjgQ-jCfjojCD7S1ObixxOzsnQYbAKZEhBjp5g"/>
          <p:cNvPicPr>
            <a:picLocks noChangeAspect="1" noChangeArrowheads="1"/>
          </p:cNvPicPr>
          <p:nvPr/>
        </p:nvPicPr>
        <p:blipFill>
          <a:blip r:embed="rId4"/>
          <a:srcRect/>
          <a:stretch>
            <a:fillRect/>
          </a:stretch>
        </p:blipFill>
        <p:spPr bwMode="auto">
          <a:xfrm>
            <a:off x="4800600" y="381000"/>
            <a:ext cx="4114800" cy="2590800"/>
          </a:xfrm>
          <a:prstGeom prst="rect">
            <a:avLst/>
          </a:prstGeom>
          <a:noFill/>
        </p:spPr>
      </p:pic>
      <p:pic>
        <p:nvPicPr>
          <p:cNvPr id="457734" name="Picture 6" descr="Voi03"/>
          <p:cNvPicPr>
            <a:picLocks noChangeAspect="1" noChangeArrowheads="1"/>
          </p:cNvPicPr>
          <p:nvPr/>
        </p:nvPicPr>
        <p:blipFill>
          <a:blip r:embed="rId5"/>
          <a:srcRect/>
          <a:stretch>
            <a:fillRect/>
          </a:stretch>
        </p:blipFill>
        <p:spPr bwMode="auto">
          <a:xfrm>
            <a:off x="457200" y="3124200"/>
            <a:ext cx="4114800" cy="3124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A4B9884-7C77-49E6-A174-1AF0FD70BB2F}" type="slidenum">
              <a:rPr lang="en-US">
                <a:latin typeface="Times New Roman" pitchFamily="18" charset="0"/>
                <a:cs typeface="Times New Roman" pitchFamily="18" charset="0"/>
              </a:rPr>
              <a:pPr/>
              <a:t>17</a:t>
            </a:fld>
            <a:endParaRPr lang="en-US">
              <a:latin typeface="Times New Roman" pitchFamily="18" charset="0"/>
              <a:cs typeface="Times New Roman" pitchFamily="18" charset="0"/>
            </a:endParaRPr>
          </a:p>
        </p:txBody>
      </p:sp>
      <p:sp>
        <p:nvSpPr>
          <p:cNvPr id="424962" name="Rectangle 2"/>
          <p:cNvSpPr>
            <a:spLocks noGrp="1" noRot="1" noChangeArrowheads="1"/>
          </p:cNvSpPr>
          <p:nvPr>
            <p:ph type="title"/>
          </p:nvPr>
        </p:nvSpPr>
        <p:spPr>
          <a:xfrm>
            <a:off x="457200" y="990600"/>
            <a:ext cx="8229600" cy="1143000"/>
          </a:xfrm>
          <a:gradFill rotWithShape="1">
            <a:gsLst>
              <a:gs pos="0">
                <a:srgbClr val="000082"/>
              </a:gs>
              <a:gs pos="30000">
                <a:srgbClr val="66008F"/>
              </a:gs>
              <a:gs pos="64999">
                <a:srgbClr val="BA0066"/>
              </a:gs>
              <a:gs pos="89999">
                <a:srgbClr val="FF0000"/>
              </a:gs>
              <a:gs pos="100000">
                <a:srgbClr val="FF8200"/>
              </a:gs>
            </a:gsLst>
            <a:path path="shape">
              <a:fillToRect l="50000" t="50000" r="50000" b="50000"/>
            </a:path>
          </a:gradFill>
        </p:spPr>
        <p:txBody>
          <a:bodyPr/>
          <a:lstStyle/>
          <a:p>
            <a:pPr algn="ctr"/>
            <a:r>
              <a:rPr lang="en-US">
                <a:solidFill>
                  <a:srgbClr val="00FF00"/>
                </a:solidFill>
                <a:latin typeface="Times New Roman" pitchFamily="18" charset="0"/>
                <a:cs typeface="Times New Roman" pitchFamily="18" charset="0"/>
              </a:rPr>
              <a:t>Dặn dò</a:t>
            </a:r>
            <a:r>
              <a:rPr lang="en-US">
                <a:latin typeface="Times New Roman" pitchFamily="18" charset="0"/>
                <a:cs typeface="Times New Roman" pitchFamily="18" charset="0"/>
              </a:rPr>
              <a:t> </a:t>
            </a:r>
          </a:p>
        </p:txBody>
      </p:sp>
      <p:sp>
        <p:nvSpPr>
          <p:cNvPr id="424963" name="Rectangle 3"/>
          <p:cNvSpPr>
            <a:spLocks noGrp="1" noRot="1" noChangeArrowheads="1"/>
          </p:cNvSpPr>
          <p:nvPr>
            <p:ph type="body" idx="1"/>
          </p:nvPr>
        </p:nvSpPr>
        <p:spPr>
          <a:xfrm>
            <a:off x="457200" y="2514600"/>
            <a:ext cx="8534400" cy="2895600"/>
          </a:xfrm>
        </p:spPr>
        <p:txBody>
          <a:bodyPr/>
          <a:lstStyle/>
          <a:p>
            <a:r>
              <a:rPr lang="en-US" sz="4000" dirty="0" err="1">
                <a:solidFill>
                  <a:schemeClr val="folHlink"/>
                </a:solidFill>
                <a:latin typeface="Times New Roman" pitchFamily="18" charset="0"/>
                <a:cs typeface="Times New Roman" pitchFamily="18" charset="0"/>
              </a:rPr>
              <a:t>Về</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nhà</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đọc</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lại</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bài</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và</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trả</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lời</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các</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câu</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hỏi</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cuối</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bài</a:t>
            </a:r>
            <a:r>
              <a:rPr lang="en-US" sz="4000" dirty="0">
                <a:solidFill>
                  <a:schemeClr val="folHlink"/>
                </a:solidFill>
                <a:latin typeface="Times New Roman" pitchFamily="18" charset="0"/>
                <a:cs typeface="Times New Roman" pitchFamily="18" charset="0"/>
              </a:rPr>
              <a:t>.</a:t>
            </a:r>
          </a:p>
          <a:p>
            <a:r>
              <a:rPr lang="en-US" sz="4000" dirty="0" err="1">
                <a:solidFill>
                  <a:schemeClr val="folHlink"/>
                </a:solidFill>
                <a:latin typeface="Times New Roman" pitchFamily="18" charset="0"/>
                <a:cs typeface="Times New Roman" pitchFamily="18" charset="0"/>
              </a:rPr>
              <a:t>Xem</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trước</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bài</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cho</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tiết</a:t>
            </a:r>
            <a:r>
              <a:rPr lang="en-US" sz="4000" dirty="0">
                <a:solidFill>
                  <a:schemeClr val="folHlink"/>
                </a:solidFill>
                <a:latin typeface="Times New Roman" pitchFamily="18" charset="0"/>
                <a:cs typeface="Times New Roman" pitchFamily="18" charset="0"/>
              </a:rPr>
              <a:t> </a:t>
            </a:r>
            <a:r>
              <a:rPr lang="en-US" sz="4000" dirty="0" err="1">
                <a:solidFill>
                  <a:schemeClr val="folHlink"/>
                </a:solidFill>
                <a:latin typeface="Times New Roman" pitchFamily="18" charset="0"/>
                <a:cs typeface="Times New Roman" pitchFamily="18" charset="0"/>
              </a:rPr>
              <a:t>sau</a:t>
            </a:r>
            <a:r>
              <a:rPr lang="en-US" sz="4000" dirty="0">
                <a:solidFill>
                  <a:schemeClr val="folHlink"/>
                </a:solidFill>
                <a:latin typeface="Times New Roman" pitchFamily="18" charset="0"/>
                <a:cs typeface="Times New Roman" pitchFamily="18" charset="0"/>
              </a:rPr>
              <a:t> :</a:t>
            </a:r>
            <a:r>
              <a:rPr lang="en-US" sz="4000" dirty="0">
                <a:solidFill>
                  <a:schemeClr val="hlink"/>
                </a:solidFill>
                <a:latin typeface="Times New Roman" pitchFamily="18" charset="0"/>
                <a:cs typeface="Times New Roman" pitchFamily="18" charset="0"/>
              </a:rPr>
              <a:t> </a:t>
            </a:r>
            <a:r>
              <a:rPr lang="en-US" sz="4000" b="1" i="1" dirty="0" err="1">
                <a:solidFill>
                  <a:srgbClr val="FF33CC"/>
                </a:solidFill>
                <a:latin typeface="Times New Roman" pitchFamily="18" charset="0"/>
                <a:cs typeface="Times New Roman" pitchFamily="18" charset="0"/>
              </a:rPr>
              <a:t>Sơn</a:t>
            </a:r>
            <a:r>
              <a:rPr lang="en-US" sz="4000" b="1" i="1" dirty="0">
                <a:solidFill>
                  <a:srgbClr val="FF33CC"/>
                </a:solidFill>
                <a:latin typeface="Times New Roman" pitchFamily="18" charset="0"/>
                <a:cs typeface="Times New Roman" pitchFamily="18" charset="0"/>
              </a:rPr>
              <a:t> </a:t>
            </a:r>
            <a:r>
              <a:rPr lang="en-US" sz="4000" b="1" i="1" dirty="0" err="1">
                <a:solidFill>
                  <a:srgbClr val="FF33CC"/>
                </a:solidFill>
                <a:latin typeface="Times New Roman" pitchFamily="18" charset="0"/>
                <a:cs typeface="Times New Roman" pitchFamily="18" charset="0"/>
              </a:rPr>
              <a:t>Tinh</a:t>
            </a:r>
            <a:r>
              <a:rPr lang="en-US" sz="4000" b="1" i="1" dirty="0">
                <a:solidFill>
                  <a:srgbClr val="FF33CC"/>
                </a:solidFill>
                <a:latin typeface="Times New Roman" pitchFamily="18" charset="0"/>
                <a:cs typeface="Times New Roman" pitchFamily="18" charset="0"/>
              </a:rPr>
              <a:t>, </a:t>
            </a:r>
            <a:r>
              <a:rPr lang="en-US" sz="4000" b="1" i="1" dirty="0" err="1">
                <a:solidFill>
                  <a:srgbClr val="FF33CC"/>
                </a:solidFill>
                <a:latin typeface="Times New Roman" pitchFamily="18" charset="0"/>
                <a:cs typeface="Times New Roman" pitchFamily="18" charset="0"/>
              </a:rPr>
              <a:t>Thủy</a:t>
            </a:r>
            <a:r>
              <a:rPr lang="en-US" sz="4000" b="1" i="1" dirty="0">
                <a:solidFill>
                  <a:srgbClr val="FF33CC"/>
                </a:solidFill>
                <a:latin typeface="Times New Roman" pitchFamily="18" charset="0"/>
                <a:cs typeface="Times New Roman" pitchFamily="18" charset="0"/>
              </a:rPr>
              <a:t> </a:t>
            </a:r>
            <a:r>
              <a:rPr lang="en-US" sz="4000" b="1" i="1" dirty="0" err="1">
                <a:solidFill>
                  <a:srgbClr val="FF33CC"/>
                </a:solidFill>
                <a:latin typeface="Times New Roman" pitchFamily="18" charset="0"/>
                <a:cs typeface="Times New Roman" pitchFamily="18" charset="0"/>
              </a:rPr>
              <a:t>Tinh</a:t>
            </a:r>
            <a:endParaRPr lang="en-US" sz="4000" b="1" i="1" dirty="0">
              <a:solidFill>
                <a:srgbClr val="FF33C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24962"/>
                                        </p:tgtEl>
                                        <p:attrNameLst>
                                          <p:attrName>style.visibility</p:attrName>
                                        </p:attrNameLst>
                                      </p:cBhvr>
                                      <p:to>
                                        <p:strVal val="visible"/>
                                      </p:to>
                                    </p:set>
                                    <p:anim calcmode="lin" valueType="num">
                                      <p:cBhvr>
                                        <p:cTn id="7" dur="500" fill="hold"/>
                                        <p:tgtEl>
                                          <p:spTgt spid="424962"/>
                                        </p:tgtEl>
                                        <p:attrNameLst>
                                          <p:attrName>ppt_w</p:attrName>
                                        </p:attrNameLst>
                                      </p:cBhvr>
                                      <p:tavLst>
                                        <p:tav tm="0">
                                          <p:val>
                                            <p:fltVal val="0"/>
                                          </p:val>
                                        </p:tav>
                                        <p:tav tm="100000">
                                          <p:val>
                                            <p:strVal val="#ppt_w"/>
                                          </p:val>
                                        </p:tav>
                                      </p:tavLst>
                                    </p:anim>
                                    <p:anim calcmode="lin" valueType="num">
                                      <p:cBhvr>
                                        <p:cTn id="8" dur="500" fill="hold"/>
                                        <p:tgtEl>
                                          <p:spTgt spid="42496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grpId="0" nodeType="clickEffect">
                                  <p:stCondLst>
                                    <p:cond delay="0"/>
                                  </p:stCondLst>
                                  <p:iterate type="lt">
                                    <p:tmPct val="10000"/>
                                  </p:iterate>
                                  <p:childTnLst>
                                    <p:set>
                                      <p:cBhvr>
                                        <p:cTn id="12" dur="1" fill="hold">
                                          <p:stCondLst>
                                            <p:cond delay="0"/>
                                          </p:stCondLst>
                                        </p:cTn>
                                        <p:tgtEl>
                                          <p:spTgt spid="424963">
                                            <p:txEl>
                                              <p:pRg st="0" end="0"/>
                                            </p:txEl>
                                          </p:spTgt>
                                        </p:tgtEl>
                                        <p:attrNameLst>
                                          <p:attrName>style.visibility</p:attrName>
                                        </p:attrNameLst>
                                      </p:cBhvr>
                                      <p:to>
                                        <p:strVal val="visible"/>
                                      </p:to>
                                    </p:set>
                                    <p:anim calcmode="lin" valueType="num">
                                      <p:cBhvr>
                                        <p:cTn id="13" dur="500" fill="hold"/>
                                        <p:tgtEl>
                                          <p:spTgt spid="42496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424963">
                                            <p:txEl>
                                              <p:pRg st="0" end="0"/>
                                            </p:txEl>
                                          </p:spTgt>
                                        </p:tgtEl>
                                        <p:attrNameLst>
                                          <p:attrName>ppt_y</p:attrName>
                                        </p:attrNameLst>
                                      </p:cBhvr>
                                      <p:tavLst>
                                        <p:tav tm="0">
                                          <p:val>
                                            <p:strVal val="#ppt_y"/>
                                          </p:val>
                                        </p:tav>
                                        <p:tav tm="100000">
                                          <p:val>
                                            <p:strVal val="#ppt_y"/>
                                          </p:val>
                                        </p:tav>
                                      </p:tavLst>
                                    </p:anim>
                                    <p:anim calcmode="lin" valueType="num">
                                      <p:cBhvr>
                                        <p:cTn id="15" dur="500" fill="hold"/>
                                        <p:tgtEl>
                                          <p:spTgt spid="42496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42496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42496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424963">
                                            <p:txEl>
                                              <p:pRg st="1" end="1"/>
                                            </p:txEl>
                                          </p:spTgt>
                                        </p:tgtEl>
                                        <p:attrNameLst>
                                          <p:attrName>style.visibility</p:attrName>
                                        </p:attrNameLst>
                                      </p:cBhvr>
                                      <p:to>
                                        <p:strVal val="visible"/>
                                      </p:to>
                                    </p:set>
                                    <p:anim calcmode="lin" valueType="num">
                                      <p:cBhvr>
                                        <p:cTn id="22" dur="500" fill="hold"/>
                                        <p:tgtEl>
                                          <p:spTgt spid="42496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424963">
                                            <p:txEl>
                                              <p:pRg st="1" end="1"/>
                                            </p:txEl>
                                          </p:spTgt>
                                        </p:tgtEl>
                                        <p:attrNameLst>
                                          <p:attrName>ppt_y</p:attrName>
                                        </p:attrNameLst>
                                      </p:cBhvr>
                                      <p:tavLst>
                                        <p:tav tm="0">
                                          <p:val>
                                            <p:strVal val="#ppt_y"/>
                                          </p:val>
                                        </p:tav>
                                        <p:tav tm="100000">
                                          <p:val>
                                            <p:strVal val="#ppt_y"/>
                                          </p:val>
                                        </p:tav>
                                      </p:tavLst>
                                    </p:anim>
                                    <p:anim calcmode="lin" valueType="num">
                                      <p:cBhvr>
                                        <p:cTn id="24" dur="500" fill="hold"/>
                                        <p:tgtEl>
                                          <p:spTgt spid="42496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42496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4249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2" grpId="0" animBg="1"/>
      <p:bldP spid="42496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p:cNvSpPr>
            <a:spLocks noGrp="1" noChangeArrowheads="1"/>
          </p:cNvSpPr>
          <p:nvPr>
            <p:ph type="sldNum" sz="quarter" idx="4294967295"/>
          </p:nvPr>
        </p:nvSpPr>
        <p:spPr>
          <a:xfrm>
            <a:off x="6937375" y="6245225"/>
            <a:ext cx="1901825" cy="476250"/>
          </a:xfrm>
          <a:prstGeom prst="rect">
            <a:avLst/>
          </a:prstGeom>
        </p:spPr>
        <p:txBody>
          <a:bodyPr/>
          <a:lstStyle/>
          <a:p>
            <a:fld id="{22490C56-6335-4BBD-AD88-4B7320E3D92C}" type="slidenum">
              <a:rPr lang="en-US"/>
              <a:pPr/>
              <a:t>18</a:t>
            </a:fld>
            <a:endParaRPr lang="en-US"/>
          </a:p>
        </p:txBody>
      </p:sp>
      <p:sp>
        <p:nvSpPr>
          <p:cNvPr id="404485" name="WordArt 5"/>
          <p:cNvSpPr>
            <a:spLocks noChangeArrowheads="1" noChangeShapeType="1" noTextEdit="1"/>
          </p:cNvSpPr>
          <p:nvPr/>
        </p:nvSpPr>
        <p:spPr bwMode="auto">
          <a:xfrm>
            <a:off x="609600" y="838200"/>
            <a:ext cx="8001000" cy="4953000"/>
          </a:xfrm>
          <a:prstGeom prst="rect">
            <a:avLst/>
          </a:prstGeom>
        </p:spPr>
        <p:txBody>
          <a:bodyPr wrap="none" fromWordArt="1">
            <a:prstTxWarp prst="textWave2">
              <a:avLst>
                <a:gd name="adj1" fmla="val 13005"/>
                <a:gd name="adj2" fmla="val 0"/>
              </a:avLst>
            </a:prstTxWarp>
          </a:bodyPr>
          <a:lstStyle/>
          <a:p>
            <a:pPr algn="ctr"/>
            <a:r>
              <a:rPr lang="vi-VN" sz="4400" kern="10" dirty="0">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Tiết học đến đây là kết thúc</a:t>
            </a:r>
          </a:p>
          <a:p>
            <a:pPr algn="ctr"/>
            <a:r>
              <a:rPr lang="en-US" sz="4400" kern="10" dirty="0" err="1">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Chúc</a:t>
            </a:r>
            <a:r>
              <a:rPr lang="en-US" sz="4400" kern="10" dirty="0">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 </a:t>
            </a:r>
            <a:r>
              <a:rPr lang="en-US" sz="4400" kern="10" dirty="0" err="1">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các</a:t>
            </a:r>
            <a:r>
              <a:rPr lang="en-US" sz="4400" kern="10" dirty="0">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 </a:t>
            </a:r>
            <a:r>
              <a:rPr lang="en-US" sz="4400" kern="10" dirty="0" err="1">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em</a:t>
            </a:r>
            <a:r>
              <a:rPr lang="en-US" sz="4400" kern="10" dirty="0">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 </a:t>
            </a:r>
            <a:r>
              <a:rPr lang="en-US" sz="4400" kern="10" dirty="0" err="1">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chăm</a:t>
            </a:r>
            <a:r>
              <a:rPr lang="en-US" sz="4400" kern="10" dirty="0">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 </a:t>
            </a:r>
            <a:r>
              <a:rPr lang="en-US" sz="4400" kern="10" dirty="0" err="1">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ngoan</a:t>
            </a:r>
            <a:r>
              <a:rPr lang="en-US" sz="4400" kern="10" dirty="0">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 </a:t>
            </a:r>
            <a:r>
              <a:rPr lang="en-US" sz="4400" kern="10" dirty="0" err="1">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học</a:t>
            </a:r>
            <a:r>
              <a:rPr lang="en-US" sz="4400" kern="10" dirty="0">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 </a:t>
            </a:r>
            <a:r>
              <a:rPr lang="en-US" sz="4400" kern="10" dirty="0" err="1">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giỏi</a:t>
            </a:r>
            <a:r>
              <a:rPr lang="vi-VN" sz="4400" kern="10" dirty="0">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a:t>
            </a:r>
            <a:endParaRPr lang="en-US" sz="4400" kern="10" dirty="0">
              <a:ln w="38100">
                <a:solidFill>
                  <a:srgbClr val="FF00FF"/>
                </a:solidFill>
                <a:round/>
                <a:headEnd/>
                <a:tailEnd/>
              </a:ln>
              <a:gradFill rotWithShape="0">
                <a:gsLst>
                  <a:gs pos="0">
                    <a:srgbClr val="A603AB">
                      <a:alpha val="64000"/>
                    </a:srgbClr>
                  </a:gs>
                  <a:gs pos="12000">
                    <a:srgbClr val="E81766">
                      <a:alpha val="68320"/>
                    </a:srgbClr>
                  </a:gs>
                  <a:gs pos="27000">
                    <a:srgbClr val="EE3F17">
                      <a:alpha val="73720"/>
                    </a:srgbClr>
                  </a:gs>
                  <a:gs pos="48000">
                    <a:srgbClr val="FFFF00">
                      <a:alpha val="81280"/>
                    </a:srgbClr>
                  </a:gs>
                  <a:gs pos="64999">
                    <a:srgbClr val="1A8D48">
                      <a:alpha val="87400"/>
                    </a:srgbClr>
                  </a:gs>
                  <a:gs pos="78999">
                    <a:srgbClr val="0819FB">
                      <a:alpha val="92440"/>
                    </a:srgbClr>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404485"/>
                                        </p:tgtEl>
                                        <p:attrNameLst>
                                          <p:attrName>style.visibility</p:attrName>
                                        </p:attrNameLst>
                                      </p:cBhvr>
                                      <p:to>
                                        <p:strVal val="visible"/>
                                      </p:to>
                                    </p:set>
                                    <p:animEffect transition="in" filter="wheel(4)">
                                      <p:cBhvr>
                                        <p:cTn id="7" dur="1000"/>
                                        <p:tgtEl>
                                          <p:spTgt spid="404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44CFE2AB-FA38-43A8-BAD2-58E15885831A}" type="slidenum">
              <a:rPr lang="en-US" sz="1400">
                <a:latin typeface="Times New Roman" pitchFamily="18" charset="0"/>
                <a:cs typeface="Times New Roman" pitchFamily="18" charset="0"/>
              </a:rPr>
              <a:pPr/>
              <a:t>2</a:t>
            </a:fld>
            <a:endParaRPr lang="en-US" sz="1400">
              <a:latin typeface="Times New Roman" pitchFamily="18" charset="0"/>
              <a:cs typeface="Times New Roman" pitchFamily="18" charset="0"/>
            </a:endParaRPr>
          </a:p>
        </p:txBody>
      </p:sp>
      <p:sp>
        <p:nvSpPr>
          <p:cNvPr id="433169" name="Text Box 17"/>
          <p:cNvSpPr txBox="1">
            <a:spLocks noChangeArrowheads="1"/>
          </p:cNvSpPr>
          <p:nvPr/>
        </p:nvSpPr>
        <p:spPr bwMode="auto">
          <a:xfrm>
            <a:off x="2057400" y="1219200"/>
            <a:ext cx="2895600" cy="461665"/>
          </a:xfrm>
          <a:prstGeom prst="rect">
            <a:avLst/>
          </a:prstGeom>
          <a:noFill/>
          <a:ln w="9525">
            <a:noFill/>
            <a:miter lim="800000"/>
            <a:headEnd/>
            <a:tailEnd/>
          </a:ln>
          <a:effectLst/>
        </p:spPr>
        <p:txBody>
          <a:bodyPr>
            <a:spAutoFit/>
          </a:bodyPr>
          <a:lstStyle/>
          <a:p>
            <a:pPr algn="ctr">
              <a:spcBef>
                <a:spcPct val="50000"/>
              </a:spcBef>
            </a:pPr>
            <a:r>
              <a:rPr lang="en-US" sz="2400" b="1" dirty="0" err="1">
                <a:solidFill>
                  <a:schemeClr val="hlink"/>
                </a:solidFill>
                <a:latin typeface="Times New Roman" pitchFamily="18" charset="0"/>
                <a:cs typeface="Times New Roman" pitchFamily="18" charset="0"/>
              </a:rPr>
              <a:t>Ôn</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bài</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cũ</a:t>
            </a:r>
            <a:r>
              <a:rPr lang="en-US" sz="2400" b="1" dirty="0">
                <a:solidFill>
                  <a:schemeClr val="hlink"/>
                </a:solidFill>
                <a:latin typeface="Times New Roman" pitchFamily="18" charset="0"/>
                <a:cs typeface="Times New Roman" pitchFamily="18" charset="0"/>
              </a:rPr>
              <a:t>: </a:t>
            </a:r>
          </a:p>
        </p:txBody>
      </p:sp>
      <p:sp>
        <p:nvSpPr>
          <p:cNvPr id="433199" name="Text Box 47"/>
          <p:cNvSpPr txBox="1">
            <a:spLocks noChangeArrowheads="1"/>
          </p:cNvSpPr>
          <p:nvPr/>
        </p:nvSpPr>
        <p:spPr bwMode="auto">
          <a:xfrm>
            <a:off x="4419600" y="1171136"/>
            <a:ext cx="2743200" cy="523220"/>
          </a:xfrm>
          <a:prstGeom prst="rect">
            <a:avLst/>
          </a:prstGeom>
          <a:noFill/>
          <a:ln w="9525">
            <a:noFill/>
            <a:miter lim="800000"/>
            <a:headEnd/>
            <a:tailEnd/>
          </a:ln>
          <a:effectLst/>
        </p:spPr>
        <p:txBody>
          <a:bodyPr>
            <a:spAutoFit/>
          </a:bodyPr>
          <a:lstStyle/>
          <a:p>
            <a:pPr algn="ctr">
              <a:spcBef>
                <a:spcPct val="50000"/>
              </a:spcBef>
            </a:pPr>
            <a:r>
              <a:rPr lang="en-US" sz="2800" b="1" dirty="0">
                <a:solidFill>
                  <a:schemeClr val="folHlink"/>
                </a:solidFill>
                <a:latin typeface="Times New Roman" pitchFamily="18" charset="0"/>
                <a:cs typeface="Times New Roman" pitchFamily="18" charset="0"/>
              </a:rPr>
              <a:t>QUẢ TIM KHỈ</a:t>
            </a:r>
          </a:p>
        </p:txBody>
      </p:sp>
      <p:sp>
        <p:nvSpPr>
          <p:cNvPr id="433201" name="Text Box 49"/>
          <p:cNvSpPr txBox="1">
            <a:spLocks noChangeArrowheads="1"/>
          </p:cNvSpPr>
          <p:nvPr/>
        </p:nvSpPr>
        <p:spPr bwMode="auto">
          <a:xfrm>
            <a:off x="2057400" y="2209800"/>
            <a:ext cx="6858000" cy="1169551"/>
          </a:xfrm>
          <a:prstGeom prst="rect">
            <a:avLst/>
          </a:prstGeom>
          <a:noFill/>
          <a:ln w="9525">
            <a:noFill/>
            <a:miter lim="800000"/>
            <a:headEnd/>
            <a:tailEnd/>
          </a:ln>
          <a:effectLst/>
        </p:spPr>
        <p:txBody>
          <a:bodyPr>
            <a:spAutoFit/>
          </a:bodyPr>
          <a:lstStyle/>
          <a:p>
            <a:pPr>
              <a:spcBef>
                <a:spcPct val="50000"/>
              </a:spcBef>
            </a:pPr>
            <a:r>
              <a:rPr lang="en-US" sz="2800" b="1" dirty="0">
                <a:latin typeface="Times New Roman" pitchFamily="18" charset="0"/>
                <a:cs typeface="Times New Roman" pitchFamily="18" charset="0"/>
              </a:rPr>
              <a:t> - </a:t>
            </a:r>
            <a:r>
              <a:rPr lang="en-US" sz="2800" b="1" dirty="0" err="1">
                <a:latin typeface="Times New Roman" pitchFamily="18" charset="0"/>
                <a:cs typeface="Times New Roman" pitchFamily="18" charset="0"/>
              </a:rPr>
              <a:t>Đọc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đoạn</a:t>
            </a:r>
            <a:r>
              <a:rPr lang="en-US" sz="2800" b="1" dirty="0">
                <a:latin typeface="Times New Roman" pitchFamily="18" charset="0"/>
                <a:cs typeface="Times New Roman" pitchFamily="18" charset="0"/>
              </a:rPr>
              <a:t> 1 </a:t>
            </a:r>
          </a:p>
          <a:p>
            <a:pPr>
              <a:spcBef>
                <a:spcPct val="50000"/>
              </a:spcBef>
            </a:pPr>
            <a:r>
              <a:rPr lang="en-US" sz="2800" b="1" dirty="0">
                <a:latin typeface="Times New Roman" pitchFamily="18" charset="0"/>
                <a:cs typeface="Times New Roman" pitchFamily="18" charset="0"/>
              </a:rPr>
              <a:t> </a:t>
            </a:r>
          </a:p>
        </p:txBody>
      </p:sp>
      <p:sp>
        <p:nvSpPr>
          <p:cNvPr id="433202" name="Text Box 50"/>
          <p:cNvSpPr txBox="1">
            <a:spLocks noChangeArrowheads="1"/>
          </p:cNvSpPr>
          <p:nvPr/>
        </p:nvSpPr>
        <p:spPr bwMode="auto">
          <a:xfrm>
            <a:off x="1447800" y="2895600"/>
            <a:ext cx="7391400" cy="954107"/>
          </a:xfrm>
          <a:prstGeom prst="rect">
            <a:avLst/>
          </a:prstGeom>
          <a:noFill/>
          <a:ln w="9525">
            <a:noFill/>
            <a:miter lim="800000"/>
            <a:headEnd/>
            <a:tailEnd/>
          </a:ln>
          <a:effectLst/>
        </p:spPr>
        <p:txBody>
          <a:bodyPr wrap="square">
            <a:spAutoFit/>
          </a:bodyPr>
          <a:lstStyle/>
          <a:p>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hỏi</a:t>
            </a:r>
            <a:r>
              <a:rPr lang="en-US" sz="2800" b="1" dirty="0">
                <a:latin typeface="Times New Roman" pitchFamily="18" charset="0"/>
                <a:cs typeface="Times New Roman" pitchFamily="18" charset="0"/>
              </a:rPr>
              <a:t>: </a:t>
            </a:r>
          </a:p>
          <a:p>
            <a:r>
              <a:rPr lang="en-US" sz="2800" b="1" dirty="0">
                <a:latin typeface="Times New Roman" pitchFamily="18" charset="0"/>
                <a:cs typeface="Times New Roman" pitchFamily="18" charset="0"/>
              </a:rPr>
              <a:t>	+ </a:t>
            </a:r>
            <a:r>
              <a:rPr lang="en-US" sz="2800" b="1" i="1" dirty="0" err="1">
                <a:latin typeface="Times New Roman" pitchFamily="18" charset="0"/>
                <a:cs typeface="Times New Roman" pitchFamily="18" charset="0"/>
              </a:rPr>
              <a:t>Khỉ</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đối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xử</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với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Cá</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Sấu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như</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thế</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nào</a:t>
            </a:r>
            <a:r>
              <a:rPr lang="en-US" sz="2800" b="1" dirty="0">
                <a:latin typeface="Times New Roman" pitchFamily="18" charset="0"/>
                <a:cs typeface="Times New Roman" pitchFamily="18" charset="0"/>
              </a:rPr>
              <a:t>?</a:t>
            </a:r>
          </a:p>
        </p:txBody>
      </p:sp>
      <p:sp>
        <p:nvSpPr>
          <p:cNvPr id="433204" name="Text Box 52"/>
          <p:cNvSpPr txBox="1">
            <a:spLocks noChangeArrowheads="1"/>
          </p:cNvSpPr>
          <p:nvPr/>
        </p:nvSpPr>
        <p:spPr bwMode="auto">
          <a:xfrm>
            <a:off x="1447800" y="4191000"/>
            <a:ext cx="6781800" cy="2031325"/>
          </a:xfrm>
          <a:prstGeom prst="rect">
            <a:avLst/>
          </a:prstGeom>
          <a:noFill/>
          <a:ln w="9525">
            <a:noFill/>
            <a:miter lim="800000"/>
            <a:headEnd/>
            <a:tailEnd/>
          </a:ln>
          <a:effectLst/>
        </p:spPr>
        <p:txBody>
          <a:bodyPr>
            <a:spAutoFit/>
          </a:bodyPr>
          <a:lstStyle/>
          <a:p>
            <a:pPr>
              <a:spcBef>
                <a:spcPct val="50000"/>
              </a:spcBef>
            </a:pPr>
            <a:r>
              <a:rPr lang="en-US" sz="2800" b="1" i="1" u="sng">
                <a:latin typeface="Times New Roman" pitchFamily="18" charset="0"/>
                <a:cs typeface="Times New Roman" pitchFamily="18" charset="0"/>
              </a:rPr>
              <a:t>Trả lời</a:t>
            </a:r>
            <a:r>
              <a:rPr lang="en-US" sz="2800" b="1" i="1">
                <a:latin typeface="Times New Roman" pitchFamily="18" charset="0"/>
                <a:cs typeface="Times New Roman" pitchFamily="18" charset="0"/>
              </a:rPr>
              <a:t> </a:t>
            </a:r>
            <a:r>
              <a:rPr lang="en-US" sz="2800" b="1">
                <a:latin typeface="Times New Roman" pitchFamily="18" charset="0"/>
                <a:cs typeface="Times New Roman" pitchFamily="18" charset="0"/>
              </a:rPr>
              <a:t>:     </a:t>
            </a:r>
            <a:r>
              <a:rPr lang="en-US" sz="2800" b="1">
                <a:solidFill>
                  <a:schemeClr val="folHlink"/>
                </a:solidFill>
                <a:latin typeface="Times New Roman" pitchFamily="18" charset="0"/>
                <a:cs typeface="Times New Roman" pitchFamily="18" charset="0"/>
              </a:rPr>
              <a:t>Thấy Cá Sấu khóc vì không có bạn, Khỉ mời Cá Sấu kết bạn. Từ đó, ngày nào Khỉ cũng hái quả cho Cá Sấu ăn</a:t>
            </a:r>
            <a:r>
              <a:rPr lang="en-US" sz="2800" b="1">
                <a:latin typeface="Times New Roman" pitchFamily="18" charset="0"/>
                <a:cs typeface="Times New Roman" pitchFamily="18" charset="0"/>
              </a:rPr>
              <a:t>.</a:t>
            </a:r>
          </a:p>
          <a:p>
            <a:pPr>
              <a:spcBef>
                <a:spcPct val="50000"/>
              </a:spcBef>
            </a:pPr>
            <a:endParaRPr lang="en-US" sz="2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3169"/>
                                        </p:tgtEl>
                                        <p:attrNameLst>
                                          <p:attrName>style.visibility</p:attrName>
                                        </p:attrNameLst>
                                      </p:cBhvr>
                                      <p:to>
                                        <p:strVal val="visible"/>
                                      </p:to>
                                    </p:set>
                                    <p:animEffect transition="in" filter="wipe(left)">
                                      <p:cBhvr>
                                        <p:cTn id="7" dur="1000"/>
                                        <p:tgtEl>
                                          <p:spTgt spid="433169"/>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433199"/>
                                        </p:tgtEl>
                                        <p:attrNameLst>
                                          <p:attrName>style.visibility</p:attrName>
                                        </p:attrNameLst>
                                      </p:cBhvr>
                                      <p:to>
                                        <p:strVal val="visible"/>
                                      </p:to>
                                    </p:set>
                                    <p:animEffect transition="in" filter="wipe(down)">
                                      <p:cBhvr>
                                        <p:cTn id="11" dur="500"/>
                                        <p:tgtEl>
                                          <p:spTgt spid="433199"/>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433201"/>
                                        </p:tgtEl>
                                        <p:attrNameLst>
                                          <p:attrName>style.visibility</p:attrName>
                                        </p:attrNameLst>
                                      </p:cBhvr>
                                      <p:to>
                                        <p:strVal val="visible"/>
                                      </p:to>
                                    </p:set>
                                    <p:animEffect transition="in" filter="blinds(horizontal)">
                                      <p:cBhvr>
                                        <p:cTn id="16" dur="500"/>
                                        <p:tgtEl>
                                          <p:spTgt spid="43320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33202"/>
                                        </p:tgtEl>
                                        <p:attrNameLst>
                                          <p:attrName>style.visibility</p:attrName>
                                        </p:attrNameLst>
                                      </p:cBhvr>
                                      <p:to>
                                        <p:strVal val="visible"/>
                                      </p:to>
                                    </p:set>
                                    <p:animEffect transition="in" filter="wipe(left)">
                                      <p:cBhvr>
                                        <p:cTn id="21" dur="500"/>
                                        <p:tgtEl>
                                          <p:spTgt spid="43320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33204"/>
                                        </p:tgtEl>
                                        <p:attrNameLst>
                                          <p:attrName>style.visibility</p:attrName>
                                        </p:attrNameLst>
                                      </p:cBhvr>
                                      <p:to>
                                        <p:strVal val="visible"/>
                                      </p:to>
                                    </p:set>
                                    <p:animEffect transition="in" filter="wipe(left)">
                                      <p:cBhvr>
                                        <p:cTn id="26" dur="500"/>
                                        <p:tgtEl>
                                          <p:spTgt spid="433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69" grpId="0"/>
      <p:bldP spid="433199" grpId="0"/>
      <p:bldP spid="433201" grpId="0"/>
      <p:bldP spid="433202" grpId="0"/>
      <p:bldP spid="43320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a:xfrm>
            <a:off x="6553200" y="4721225"/>
            <a:ext cx="2133600" cy="476250"/>
          </a:xfrm>
        </p:spPr>
        <p:txBody>
          <a:bodyPr/>
          <a:lstStyle/>
          <a:p>
            <a:fld id="{78E2661A-8F6D-403F-A718-440D451F8C6D}" type="slidenum">
              <a:rPr lang="en-US">
                <a:latin typeface="Times New Roman" pitchFamily="18" charset="0"/>
                <a:cs typeface="Times New Roman" pitchFamily="18" charset="0"/>
              </a:rPr>
              <a:pPr/>
              <a:t>3</a:t>
            </a:fld>
            <a:endParaRPr lang="en-US">
              <a:latin typeface="Times New Roman" pitchFamily="18" charset="0"/>
              <a:cs typeface="Times New Roman" pitchFamily="18" charset="0"/>
            </a:endParaRPr>
          </a:p>
        </p:txBody>
      </p:sp>
      <p:sp>
        <p:nvSpPr>
          <p:cNvPr id="437255" name="Text Box 7"/>
          <p:cNvSpPr txBox="1">
            <a:spLocks noChangeArrowheads="1"/>
          </p:cNvSpPr>
          <p:nvPr/>
        </p:nvSpPr>
        <p:spPr bwMode="auto">
          <a:xfrm>
            <a:off x="2057400" y="1219200"/>
            <a:ext cx="32766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 - Đọc đoạn 2</a:t>
            </a:r>
          </a:p>
        </p:txBody>
      </p:sp>
      <p:sp>
        <p:nvSpPr>
          <p:cNvPr id="437259" name="Text Box 11"/>
          <p:cNvSpPr txBox="1">
            <a:spLocks noChangeArrowheads="1"/>
          </p:cNvSpPr>
          <p:nvPr/>
        </p:nvSpPr>
        <p:spPr bwMode="auto">
          <a:xfrm>
            <a:off x="2133600" y="1676400"/>
            <a:ext cx="6781800" cy="830997"/>
          </a:xfrm>
          <a:prstGeom prst="rect">
            <a:avLst/>
          </a:prstGeom>
          <a:noFill/>
          <a:ln w="9525">
            <a:noFill/>
            <a:miter lim="800000"/>
            <a:headEnd/>
            <a:tailEnd/>
          </a:ln>
          <a:effectLst/>
        </p:spPr>
        <p:txBody>
          <a:bodyPr>
            <a:spAutoFit/>
          </a:bodyPr>
          <a:lstStyle/>
          <a:p>
            <a:r>
              <a:rPr lang="en-US" sz="2400" b="1">
                <a:latin typeface="Times New Roman" pitchFamily="18" charset="0"/>
                <a:cs typeface="Times New Roman" pitchFamily="18" charset="0"/>
              </a:rPr>
              <a:t>- Trả lời câu hỏi: </a:t>
            </a:r>
          </a:p>
          <a:p>
            <a:r>
              <a:rPr lang="en-US" sz="2400" b="1">
                <a:latin typeface="Times New Roman" pitchFamily="18" charset="0"/>
                <a:cs typeface="Times New Roman" pitchFamily="18" charset="0"/>
              </a:rPr>
              <a:t>         	+ </a:t>
            </a:r>
            <a:r>
              <a:rPr lang="en-US" sz="2400" b="1" i="1">
                <a:latin typeface="Times New Roman" pitchFamily="18" charset="0"/>
                <a:cs typeface="Times New Roman" pitchFamily="18" charset="0"/>
              </a:rPr>
              <a:t>Cá Sấu định lừa Khỉ như thế nào?</a:t>
            </a:r>
          </a:p>
        </p:txBody>
      </p:sp>
      <p:sp>
        <p:nvSpPr>
          <p:cNvPr id="437260" name="Text Box 12"/>
          <p:cNvSpPr txBox="1">
            <a:spLocks noChangeArrowheads="1"/>
          </p:cNvSpPr>
          <p:nvPr/>
        </p:nvSpPr>
        <p:spPr bwMode="auto">
          <a:xfrm>
            <a:off x="1371600" y="2819400"/>
            <a:ext cx="7315200" cy="1569660"/>
          </a:xfrm>
          <a:prstGeom prst="rect">
            <a:avLst/>
          </a:prstGeom>
          <a:noFill/>
          <a:ln w="9525">
            <a:noFill/>
            <a:miter lim="800000"/>
            <a:headEnd/>
            <a:tailEnd/>
          </a:ln>
          <a:effectLst/>
        </p:spPr>
        <p:txBody>
          <a:bodyPr>
            <a:spAutoFit/>
          </a:bodyPr>
          <a:lstStyle/>
          <a:p>
            <a:pPr>
              <a:spcBef>
                <a:spcPct val="50000"/>
              </a:spcBef>
            </a:pPr>
            <a:r>
              <a:rPr lang="en-US" sz="2400" b="1" i="1" u="sng">
                <a:latin typeface="Times New Roman" pitchFamily="18" charset="0"/>
                <a:cs typeface="Times New Roman" pitchFamily="18" charset="0"/>
              </a:rPr>
              <a:t>Trả lời</a:t>
            </a:r>
            <a:r>
              <a:rPr lang="en-US" sz="2400" b="1">
                <a:latin typeface="Times New Roman" pitchFamily="18" charset="0"/>
                <a:cs typeface="Times New Roman" pitchFamily="18" charset="0"/>
              </a:rPr>
              <a:t> :      </a:t>
            </a:r>
            <a:r>
              <a:rPr lang="en-US" sz="2400" b="1">
                <a:solidFill>
                  <a:schemeClr val="folHlink"/>
                </a:solidFill>
                <a:latin typeface="Times New Roman" pitchFamily="18" charset="0"/>
                <a:cs typeface="Times New Roman" pitchFamily="18" charset="0"/>
              </a:rPr>
              <a:t>Cá Sấu giả vờ mời Khỉ đến chơi nhà mình. Khỉ nhận lời, ngồi lên lưng nó. Đi đã xa bờ, Cá Sấu mới nói nó cần quả tim của Khỉ để dâng cho vua Cá Sấu ăn.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7255"/>
                                        </p:tgtEl>
                                        <p:attrNameLst>
                                          <p:attrName>style.visibility</p:attrName>
                                        </p:attrNameLst>
                                      </p:cBhvr>
                                      <p:to>
                                        <p:strVal val="visible"/>
                                      </p:to>
                                    </p:set>
                                    <p:animEffect transition="in" filter="wipe(left)">
                                      <p:cBhvr>
                                        <p:cTn id="7" dur="500"/>
                                        <p:tgtEl>
                                          <p:spTgt spid="43725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7259"/>
                                        </p:tgtEl>
                                        <p:attrNameLst>
                                          <p:attrName>style.visibility</p:attrName>
                                        </p:attrNameLst>
                                      </p:cBhvr>
                                      <p:to>
                                        <p:strVal val="visible"/>
                                      </p:to>
                                    </p:set>
                                    <p:animEffect transition="in" filter="wipe(left)">
                                      <p:cBhvr>
                                        <p:cTn id="12" dur="1000"/>
                                        <p:tgtEl>
                                          <p:spTgt spid="43725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37260"/>
                                        </p:tgtEl>
                                        <p:attrNameLst>
                                          <p:attrName>style.visibility</p:attrName>
                                        </p:attrNameLst>
                                      </p:cBhvr>
                                      <p:to>
                                        <p:strVal val="visible"/>
                                      </p:to>
                                    </p:set>
                                    <p:animEffect transition="in" filter="wipe(left)">
                                      <p:cBhvr>
                                        <p:cTn id="17" dur="2000"/>
                                        <p:tgtEl>
                                          <p:spTgt spid="4372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255" grpId="0"/>
      <p:bldP spid="437259" grpId="0"/>
      <p:bldP spid="43726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B03A9F1E-B48F-47E7-A758-2037B5AC7702}" type="slidenum">
              <a:rPr lang="en-US"/>
              <a:pPr/>
              <a:t>4</a:t>
            </a:fld>
            <a:endParaRPr lang="en-US"/>
          </a:p>
        </p:txBody>
      </p:sp>
      <p:sp>
        <p:nvSpPr>
          <p:cNvPr id="439301" name="Text Box 5"/>
          <p:cNvSpPr txBox="1">
            <a:spLocks noChangeArrowheads="1"/>
          </p:cNvSpPr>
          <p:nvPr/>
        </p:nvSpPr>
        <p:spPr bwMode="auto">
          <a:xfrm>
            <a:off x="3048000" y="838200"/>
            <a:ext cx="2743200" cy="584775"/>
          </a:xfrm>
          <a:prstGeom prst="rect">
            <a:avLst/>
          </a:prstGeom>
          <a:noFill/>
          <a:ln w="9525">
            <a:noFill/>
            <a:miter lim="800000"/>
            <a:headEnd/>
            <a:tailEnd/>
          </a:ln>
          <a:effectLst/>
        </p:spPr>
        <p:txBody>
          <a:bodyPr>
            <a:spAutoFit/>
          </a:bodyPr>
          <a:lstStyle/>
          <a:p>
            <a:pPr algn="ctr">
              <a:spcBef>
                <a:spcPct val="50000"/>
              </a:spcBef>
            </a:pPr>
            <a:r>
              <a:rPr lang="en-US" sz="3200" b="1" dirty="0" err="1">
                <a:solidFill>
                  <a:schemeClr val="folHlink"/>
                </a:solidFill>
                <a:latin typeface="Times New Roman" pitchFamily="18" charset="0"/>
                <a:cs typeface="Times New Roman" pitchFamily="18" charset="0"/>
              </a:rPr>
              <a:t>Voi</a:t>
            </a:r>
            <a:r>
              <a:rPr lang="en-US" sz="3200" b="1" dirty="0">
                <a:solidFill>
                  <a:schemeClr val="folHlink"/>
                </a:solidFill>
                <a:latin typeface="Times New Roman" pitchFamily="18" charset="0"/>
                <a:cs typeface="Times New Roman" pitchFamily="18" charset="0"/>
              </a:rPr>
              <a:t> </a:t>
            </a:r>
            <a:r>
              <a:rPr lang="en-US" sz="3200" b="1" dirty="0" err="1">
                <a:solidFill>
                  <a:schemeClr val="folHlink"/>
                </a:solidFill>
                <a:latin typeface="Times New Roman" pitchFamily="18" charset="0"/>
                <a:cs typeface="Times New Roman" pitchFamily="18" charset="0"/>
              </a:rPr>
              <a:t>nhà</a:t>
            </a:r>
            <a:endParaRPr lang="en-US" sz="3200" b="1" dirty="0">
              <a:solidFill>
                <a:schemeClr val="folHlink"/>
              </a:solidFill>
              <a:latin typeface="Times New Roman" pitchFamily="18" charset="0"/>
              <a:cs typeface="Times New Roman" pitchFamily="18" charset="0"/>
            </a:endParaRPr>
          </a:p>
        </p:txBody>
      </p:sp>
      <p:sp>
        <p:nvSpPr>
          <p:cNvPr id="439304" name="Text Box 8"/>
          <p:cNvSpPr txBox="1">
            <a:spLocks noChangeArrowheads="1"/>
          </p:cNvSpPr>
          <p:nvPr/>
        </p:nvSpPr>
        <p:spPr bwMode="auto">
          <a:xfrm>
            <a:off x="762000" y="2438400"/>
            <a:ext cx="1981200" cy="366713"/>
          </a:xfrm>
          <a:prstGeom prst="rect">
            <a:avLst/>
          </a:prstGeom>
          <a:noFill/>
          <a:ln w="9525">
            <a:noFill/>
            <a:miter lim="800000"/>
            <a:headEnd/>
            <a:tailEnd/>
          </a:ln>
          <a:effectLst/>
        </p:spPr>
        <p:txBody>
          <a:bodyPr>
            <a:spAutoFit/>
          </a:bodyPr>
          <a:lstStyle/>
          <a:p>
            <a:pPr>
              <a:spcBef>
                <a:spcPct val="50000"/>
              </a:spcBef>
            </a:pPr>
            <a:endParaRPr lang="en-US"/>
          </a:p>
        </p:txBody>
      </p:sp>
      <p:pic>
        <p:nvPicPr>
          <p:cNvPr id="439305" name="Picture 9" descr="Picture 009"/>
          <p:cNvPicPr>
            <a:picLocks noChangeAspect="1" noChangeArrowheads="1"/>
          </p:cNvPicPr>
          <p:nvPr/>
        </p:nvPicPr>
        <p:blipFill>
          <a:blip r:embed="rId2"/>
          <a:srcRect/>
          <a:stretch>
            <a:fillRect/>
          </a:stretch>
        </p:blipFill>
        <p:spPr bwMode="auto">
          <a:xfrm>
            <a:off x="1371600" y="1600200"/>
            <a:ext cx="6096000" cy="411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39305"/>
                                        </p:tgtEl>
                                        <p:attrNameLst>
                                          <p:attrName>style.visibility</p:attrName>
                                        </p:attrNameLst>
                                      </p:cBhvr>
                                      <p:to>
                                        <p:strVal val="visible"/>
                                      </p:to>
                                    </p:set>
                                    <p:animEffect transition="in" filter="wipe(left)">
                                      <p:cBhvr>
                                        <p:cTn id="7" dur="500"/>
                                        <p:tgtEl>
                                          <p:spTgt spid="43930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9301"/>
                                        </p:tgtEl>
                                        <p:attrNameLst>
                                          <p:attrName>style.visibility</p:attrName>
                                        </p:attrNameLst>
                                      </p:cBhvr>
                                      <p:to>
                                        <p:strVal val="visible"/>
                                      </p:to>
                                    </p:set>
                                    <p:animEffect transition="in" filter="wipe(left)">
                                      <p:cBhvr>
                                        <p:cTn id="12" dur="1000"/>
                                        <p:tgtEl>
                                          <p:spTgt spid="439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30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4"/>
          <p:cNvSpPr>
            <a:spLocks noGrp="1"/>
          </p:cNvSpPr>
          <p:nvPr>
            <p:ph type="sldNum" sz="quarter" idx="12"/>
          </p:nvPr>
        </p:nvSpPr>
        <p:spPr>
          <a:xfrm>
            <a:off x="6553200" y="4949825"/>
            <a:ext cx="2133600" cy="476250"/>
          </a:xfrm>
        </p:spPr>
        <p:txBody>
          <a:bodyPr/>
          <a:lstStyle/>
          <a:p>
            <a:fld id="{C2552B12-DB35-4D64-AD77-C179E65A71F9}" type="slidenum">
              <a:rPr lang="en-US">
                <a:latin typeface="Times New Roman" pitchFamily="18" charset="0"/>
                <a:cs typeface="Times New Roman" pitchFamily="18" charset="0"/>
              </a:rPr>
              <a:pPr/>
              <a:t>5</a:t>
            </a:fld>
            <a:endParaRPr lang="en-US">
              <a:latin typeface="Times New Roman" pitchFamily="18" charset="0"/>
              <a:cs typeface="Times New Roman" pitchFamily="18" charset="0"/>
            </a:endParaRPr>
          </a:p>
        </p:txBody>
      </p:sp>
      <p:sp>
        <p:nvSpPr>
          <p:cNvPr id="441349" name="Text Box 5"/>
          <p:cNvSpPr txBox="1">
            <a:spLocks noChangeArrowheads="1"/>
          </p:cNvSpPr>
          <p:nvPr/>
        </p:nvSpPr>
        <p:spPr bwMode="auto">
          <a:xfrm>
            <a:off x="762000" y="1143000"/>
            <a:ext cx="1981200" cy="366713"/>
          </a:xfrm>
          <a:prstGeom prst="rect">
            <a:avLst/>
          </a:prstGeom>
          <a:noFill/>
          <a:ln w="9525">
            <a:noFill/>
            <a:miter lim="800000"/>
            <a:headEnd/>
            <a:tailEnd/>
          </a:ln>
          <a:effectLst/>
        </p:spPr>
        <p:txBody>
          <a:bodyPr>
            <a:spAutoFit/>
          </a:bodyPr>
          <a:lstStyle/>
          <a:p>
            <a:pPr>
              <a:spcBef>
                <a:spcPct val="50000"/>
              </a:spcBef>
            </a:pPr>
            <a:endParaRPr lang="en-US">
              <a:latin typeface="Times New Roman" pitchFamily="18" charset="0"/>
              <a:cs typeface="Times New Roman" pitchFamily="18" charset="0"/>
            </a:endParaRPr>
          </a:p>
        </p:txBody>
      </p:sp>
      <p:sp>
        <p:nvSpPr>
          <p:cNvPr id="441351" name="Text Box 7"/>
          <p:cNvSpPr txBox="1">
            <a:spLocks noChangeArrowheads="1"/>
          </p:cNvSpPr>
          <p:nvPr/>
        </p:nvSpPr>
        <p:spPr bwMode="auto">
          <a:xfrm>
            <a:off x="457200" y="533400"/>
            <a:ext cx="28194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1 – </a:t>
            </a:r>
            <a:r>
              <a:rPr lang="en-US" sz="2400" b="1" dirty="0" err="1">
                <a:solidFill>
                  <a:srgbClr val="FF0000"/>
                </a:solidFill>
                <a:latin typeface="Times New Roman" pitchFamily="18" charset="0"/>
                <a:cs typeface="Times New Roman" pitchFamily="18" charset="0"/>
              </a:rPr>
              <a:t>Luyện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đọc</a:t>
            </a:r>
            <a:r>
              <a:rPr lang="en-US" sz="2400" b="1" dirty="0">
                <a:solidFill>
                  <a:srgbClr val="FF0000"/>
                </a:solidFill>
                <a:latin typeface="Times New Roman" pitchFamily="18" charset="0"/>
                <a:cs typeface="Times New Roman" pitchFamily="18" charset="0"/>
              </a:rPr>
              <a:t>:</a:t>
            </a:r>
          </a:p>
        </p:txBody>
      </p:sp>
      <p:sp>
        <p:nvSpPr>
          <p:cNvPr id="441352" name="Text Box 8"/>
          <p:cNvSpPr txBox="1">
            <a:spLocks noChangeArrowheads="1"/>
          </p:cNvSpPr>
          <p:nvPr/>
        </p:nvSpPr>
        <p:spPr bwMode="auto">
          <a:xfrm>
            <a:off x="1447800" y="1600200"/>
            <a:ext cx="16764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 Từ khó: </a:t>
            </a:r>
          </a:p>
        </p:txBody>
      </p:sp>
      <p:sp>
        <p:nvSpPr>
          <p:cNvPr id="441354" name="Text Box 10"/>
          <p:cNvSpPr txBox="1">
            <a:spLocks noChangeArrowheads="1"/>
          </p:cNvSpPr>
          <p:nvPr/>
        </p:nvSpPr>
        <p:spPr bwMode="auto">
          <a:xfrm>
            <a:off x="3276600" y="1600200"/>
            <a:ext cx="16002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voi rừng, </a:t>
            </a:r>
          </a:p>
        </p:txBody>
      </p:sp>
      <p:sp>
        <p:nvSpPr>
          <p:cNvPr id="441355" name="Text Box 11"/>
          <p:cNvSpPr txBox="1">
            <a:spLocks noChangeArrowheads="1"/>
          </p:cNvSpPr>
          <p:nvPr/>
        </p:nvSpPr>
        <p:spPr bwMode="auto">
          <a:xfrm>
            <a:off x="5029200" y="1600200"/>
            <a:ext cx="19812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nhúc nhích, </a:t>
            </a:r>
          </a:p>
        </p:txBody>
      </p:sp>
      <p:sp>
        <p:nvSpPr>
          <p:cNvPr id="441356" name="Text Box 12"/>
          <p:cNvSpPr txBox="1">
            <a:spLocks noChangeArrowheads="1"/>
          </p:cNvSpPr>
          <p:nvPr/>
        </p:nvSpPr>
        <p:spPr bwMode="auto">
          <a:xfrm>
            <a:off x="7086600" y="1600200"/>
            <a:ext cx="9144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vục, </a:t>
            </a:r>
          </a:p>
        </p:txBody>
      </p:sp>
      <p:sp>
        <p:nvSpPr>
          <p:cNvPr id="441357" name="Text Box 13"/>
          <p:cNvSpPr txBox="1">
            <a:spLocks noChangeArrowheads="1"/>
          </p:cNvSpPr>
          <p:nvPr/>
        </p:nvSpPr>
        <p:spPr bwMode="auto">
          <a:xfrm>
            <a:off x="3276600" y="1981200"/>
            <a:ext cx="16002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vũng lầy, </a:t>
            </a:r>
          </a:p>
        </p:txBody>
      </p:sp>
      <p:sp>
        <p:nvSpPr>
          <p:cNvPr id="441358" name="Text Box 14"/>
          <p:cNvSpPr txBox="1">
            <a:spLocks noChangeArrowheads="1"/>
          </p:cNvSpPr>
          <p:nvPr/>
        </p:nvSpPr>
        <p:spPr bwMode="auto">
          <a:xfrm>
            <a:off x="5029200" y="1981200"/>
            <a:ext cx="12192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vội vã </a:t>
            </a:r>
          </a:p>
        </p:txBody>
      </p:sp>
      <p:sp>
        <p:nvSpPr>
          <p:cNvPr id="441359" name="Text Box 15"/>
          <p:cNvSpPr txBox="1">
            <a:spLocks noChangeArrowheads="1"/>
          </p:cNvSpPr>
          <p:nvPr/>
        </p:nvSpPr>
        <p:spPr bwMode="auto">
          <a:xfrm>
            <a:off x="1066800" y="1066800"/>
            <a:ext cx="16764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Đọc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câu</a:t>
            </a:r>
            <a:r>
              <a:rPr lang="en-US" sz="2400" b="1" dirty="0">
                <a:solidFill>
                  <a:srgbClr val="FF0000"/>
                </a:solidFill>
                <a:latin typeface="Times New Roman" pitchFamily="18" charset="0"/>
                <a:cs typeface="Times New Roman" pitchFamily="18" charset="0"/>
              </a:rPr>
              <a:t>: </a:t>
            </a:r>
          </a:p>
        </p:txBody>
      </p:sp>
      <p:sp>
        <p:nvSpPr>
          <p:cNvPr id="441360" name="Text Box 16"/>
          <p:cNvSpPr txBox="1">
            <a:spLocks noChangeArrowheads="1"/>
          </p:cNvSpPr>
          <p:nvPr/>
        </p:nvSpPr>
        <p:spPr bwMode="auto">
          <a:xfrm>
            <a:off x="1066800" y="2362200"/>
            <a:ext cx="19812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Đọc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đoạn</a:t>
            </a:r>
            <a:r>
              <a:rPr lang="en-US" sz="2400" b="1" dirty="0">
                <a:solidFill>
                  <a:srgbClr val="FF0000"/>
                </a:solidFill>
                <a:latin typeface="Times New Roman" pitchFamily="18" charset="0"/>
                <a:cs typeface="Times New Roman" pitchFamily="18" charset="0"/>
              </a:rPr>
              <a:t>: </a:t>
            </a:r>
          </a:p>
        </p:txBody>
      </p:sp>
      <p:sp>
        <p:nvSpPr>
          <p:cNvPr id="441361" name="Text Box 17"/>
          <p:cNvSpPr txBox="1">
            <a:spLocks noChangeArrowheads="1"/>
          </p:cNvSpPr>
          <p:nvPr/>
        </p:nvSpPr>
        <p:spPr bwMode="auto">
          <a:xfrm>
            <a:off x="1447800" y="2819400"/>
            <a:ext cx="21336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 Chia đoạn: </a:t>
            </a:r>
          </a:p>
        </p:txBody>
      </p:sp>
      <p:sp>
        <p:nvSpPr>
          <p:cNvPr id="441362" name="Text Box 18"/>
          <p:cNvSpPr txBox="1">
            <a:spLocks noChangeArrowheads="1"/>
          </p:cNvSpPr>
          <p:nvPr/>
        </p:nvSpPr>
        <p:spPr bwMode="auto">
          <a:xfrm>
            <a:off x="2057400" y="3352800"/>
            <a:ext cx="6553200" cy="156966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Đoạn 1 : Từ đầu …. “</a:t>
            </a:r>
            <a:r>
              <a:rPr lang="en-US" sz="2400" b="1" i="1">
                <a:latin typeface="Times New Roman" pitchFamily="18" charset="0"/>
                <a:cs typeface="Times New Roman" pitchFamily="18" charset="0"/>
              </a:rPr>
              <a:t>qua đêm</a:t>
            </a:r>
            <a:r>
              <a:rPr lang="en-US" sz="2400" b="1">
                <a:latin typeface="Times New Roman" pitchFamily="18" charset="0"/>
                <a:cs typeface="Times New Roman" pitchFamily="18" charset="0"/>
              </a:rPr>
              <a:t>”</a:t>
            </a:r>
          </a:p>
          <a:p>
            <a:pPr>
              <a:spcBef>
                <a:spcPct val="50000"/>
              </a:spcBef>
            </a:pPr>
            <a:r>
              <a:rPr lang="en-US" sz="2400" b="1">
                <a:latin typeface="Times New Roman" pitchFamily="18" charset="0"/>
                <a:cs typeface="Times New Roman" pitchFamily="18" charset="0"/>
              </a:rPr>
              <a:t>Đoạn 2 : “</a:t>
            </a:r>
            <a:r>
              <a:rPr lang="en-US" sz="2400" b="1" i="1">
                <a:latin typeface="Times New Roman" pitchFamily="18" charset="0"/>
                <a:cs typeface="Times New Roman" pitchFamily="18" charset="0"/>
              </a:rPr>
              <a:t>Gần sáng …Phải bắn thôi</a:t>
            </a:r>
            <a:r>
              <a:rPr lang="en-US" sz="2400" b="1">
                <a:latin typeface="Times New Roman" pitchFamily="18" charset="0"/>
                <a:cs typeface="Times New Roman" pitchFamily="18" charset="0"/>
              </a:rPr>
              <a:t> !”</a:t>
            </a:r>
          </a:p>
          <a:p>
            <a:pPr>
              <a:spcBef>
                <a:spcPct val="50000"/>
              </a:spcBef>
            </a:pPr>
            <a:r>
              <a:rPr lang="en-US" sz="2400" b="1">
                <a:latin typeface="Times New Roman" pitchFamily="18" charset="0"/>
                <a:cs typeface="Times New Roman" pitchFamily="18" charset="0"/>
              </a:rPr>
              <a:t>Đoạn 3 : Phần còn lại của bài</a:t>
            </a:r>
          </a:p>
        </p:txBody>
      </p:sp>
      <p:sp>
        <p:nvSpPr>
          <p:cNvPr id="441363" name="Text Box 19"/>
          <p:cNvSpPr txBox="1">
            <a:spLocks noChangeArrowheads="1"/>
          </p:cNvSpPr>
          <p:nvPr/>
        </p:nvSpPr>
        <p:spPr bwMode="auto">
          <a:xfrm>
            <a:off x="3429000" y="2819400"/>
            <a:ext cx="30480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Bài chia làm 3 đoạn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1351"/>
                                        </p:tgtEl>
                                        <p:attrNameLst>
                                          <p:attrName>style.visibility</p:attrName>
                                        </p:attrNameLst>
                                      </p:cBhvr>
                                      <p:to>
                                        <p:strVal val="visible"/>
                                      </p:to>
                                    </p:set>
                                    <p:animEffect transition="in" filter="wipe(left)">
                                      <p:cBhvr>
                                        <p:cTn id="7" dur="500"/>
                                        <p:tgtEl>
                                          <p:spTgt spid="4413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1359"/>
                                        </p:tgtEl>
                                        <p:attrNameLst>
                                          <p:attrName>style.visibility</p:attrName>
                                        </p:attrNameLst>
                                      </p:cBhvr>
                                      <p:to>
                                        <p:strVal val="visible"/>
                                      </p:to>
                                    </p:set>
                                    <p:animEffect transition="in" filter="wipe(left)">
                                      <p:cBhvr>
                                        <p:cTn id="12" dur="500"/>
                                        <p:tgtEl>
                                          <p:spTgt spid="441359"/>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41352"/>
                                        </p:tgtEl>
                                        <p:attrNameLst>
                                          <p:attrName>style.visibility</p:attrName>
                                        </p:attrNameLst>
                                      </p:cBhvr>
                                      <p:to>
                                        <p:strVal val="visible"/>
                                      </p:to>
                                    </p:set>
                                    <p:animEffect transition="in" filter="wipe(left)">
                                      <p:cBhvr>
                                        <p:cTn id="16" dur="500"/>
                                        <p:tgtEl>
                                          <p:spTgt spid="44135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41354"/>
                                        </p:tgtEl>
                                        <p:attrNameLst>
                                          <p:attrName>style.visibility</p:attrName>
                                        </p:attrNameLst>
                                      </p:cBhvr>
                                      <p:to>
                                        <p:strVal val="visible"/>
                                      </p:to>
                                    </p:set>
                                    <p:animEffect transition="in" filter="wipe(left)">
                                      <p:cBhvr>
                                        <p:cTn id="21" dur="500"/>
                                        <p:tgtEl>
                                          <p:spTgt spid="44135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41355"/>
                                        </p:tgtEl>
                                        <p:attrNameLst>
                                          <p:attrName>style.visibility</p:attrName>
                                        </p:attrNameLst>
                                      </p:cBhvr>
                                      <p:to>
                                        <p:strVal val="visible"/>
                                      </p:to>
                                    </p:set>
                                    <p:animEffect transition="in" filter="wipe(left)">
                                      <p:cBhvr>
                                        <p:cTn id="26" dur="500"/>
                                        <p:tgtEl>
                                          <p:spTgt spid="44135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41356"/>
                                        </p:tgtEl>
                                        <p:attrNameLst>
                                          <p:attrName>style.visibility</p:attrName>
                                        </p:attrNameLst>
                                      </p:cBhvr>
                                      <p:to>
                                        <p:strVal val="visible"/>
                                      </p:to>
                                    </p:set>
                                    <p:animEffect transition="in" filter="wipe(left)">
                                      <p:cBhvr>
                                        <p:cTn id="31" dur="500"/>
                                        <p:tgtEl>
                                          <p:spTgt spid="44135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441357"/>
                                        </p:tgtEl>
                                        <p:attrNameLst>
                                          <p:attrName>style.visibility</p:attrName>
                                        </p:attrNameLst>
                                      </p:cBhvr>
                                      <p:to>
                                        <p:strVal val="visible"/>
                                      </p:to>
                                    </p:set>
                                    <p:animEffect transition="in" filter="wipe(left)">
                                      <p:cBhvr>
                                        <p:cTn id="36" dur="500"/>
                                        <p:tgtEl>
                                          <p:spTgt spid="44135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41358"/>
                                        </p:tgtEl>
                                        <p:attrNameLst>
                                          <p:attrName>style.visibility</p:attrName>
                                        </p:attrNameLst>
                                      </p:cBhvr>
                                      <p:to>
                                        <p:strVal val="visible"/>
                                      </p:to>
                                    </p:set>
                                    <p:animEffect transition="in" filter="wipe(left)">
                                      <p:cBhvr>
                                        <p:cTn id="41" dur="500"/>
                                        <p:tgtEl>
                                          <p:spTgt spid="44135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441360"/>
                                        </p:tgtEl>
                                        <p:attrNameLst>
                                          <p:attrName>style.visibility</p:attrName>
                                        </p:attrNameLst>
                                      </p:cBhvr>
                                      <p:to>
                                        <p:strVal val="visible"/>
                                      </p:to>
                                    </p:set>
                                    <p:animEffect transition="in" filter="wipe(left)">
                                      <p:cBhvr>
                                        <p:cTn id="46" dur="500"/>
                                        <p:tgtEl>
                                          <p:spTgt spid="441360"/>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441361"/>
                                        </p:tgtEl>
                                        <p:attrNameLst>
                                          <p:attrName>style.visibility</p:attrName>
                                        </p:attrNameLst>
                                      </p:cBhvr>
                                      <p:to>
                                        <p:strVal val="visible"/>
                                      </p:to>
                                    </p:set>
                                    <p:animEffect transition="in" filter="wipe(down)">
                                      <p:cBhvr>
                                        <p:cTn id="51" dur="500"/>
                                        <p:tgtEl>
                                          <p:spTgt spid="44136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441363"/>
                                        </p:tgtEl>
                                        <p:attrNameLst>
                                          <p:attrName>style.visibility</p:attrName>
                                        </p:attrNameLst>
                                      </p:cBhvr>
                                      <p:to>
                                        <p:strVal val="visible"/>
                                      </p:to>
                                    </p:set>
                                    <p:animEffect transition="in" filter="wipe(left)">
                                      <p:cBhvr>
                                        <p:cTn id="56" dur="500"/>
                                        <p:tgtEl>
                                          <p:spTgt spid="441363"/>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441362"/>
                                        </p:tgtEl>
                                        <p:attrNameLst>
                                          <p:attrName>style.visibility</p:attrName>
                                        </p:attrNameLst>
                                      </p:cBhvr>
                                      <p:to>
                                        <p:strVal val="visible"/>
                                      </p:to>
                                    </p:set>
                                    <p:animEffect transition="in" filter="wipe(up)">
                                      <p:cBhvr>
                                        <p:cTn id="61" dur="500"/>
                                        <p:tgtEl>
                                          <p:spTgt spid="441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51" grpId="0"/>
      <p:bldP spid="441352" grpId="0"/>
      <p:bldP spid="441354" grpId="0"/>
      <p:bldP spid="441355" grpId="0"/>
      <p:bldP spid="441356" grpId="0"/>
      <p:bldP spid="441357" grpId="0"/>
      <p:bldP spid="441358" grpId="0"/>
      <p:bldP spid="441359" grpId="0"/>
      <p:bldP spid="441360" grpId="0"/>
      <p:bldP spid="441361" grpId="0"/>
      <p:bldP spid="441362" grpId="0"/>
      <p:bldP spid="44136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4"/>
          <p:cNvSpPr>
            <a:spLocks noGrp="1"/>
          </p:cNvSpPr>
          <p:nvPr>
            <p:ph type="sldNum" sz="quarter" idx="12"/>
          </p:nvPr>
        </p:nvSpPr>
        <p:spPr>
          <a:xfrm>
            <a:off x="6553200" y="4416425"/>
            <a:ext cx="2133600" cy="476250"/>
          </a:xfrm>
        </p:spPr>
        <p:txBody>
          <a:bodyPr/>
          <a:lstStyle/>
          <a:p>
            <a:fld id="{E53053FE-95C1-4E85-B924-1AE925C1A4E8}" type="slidenum">
              <a:rPr lang="en-US">
                <a:latin typeface="Times New Roman" pitchFamily="18" charset="0"/>
                <a:cs typeface="Times New Roman" pitchFamily="18" charset="0"/>
              </a:rPr>
              <a:pPr/>
              <a:t>6</a:t>
            </a:fld>
            <a:endParaRPr lang="en-US">
              <a:latin typeface="Times New Roman" pitchFamily="18" charset="0"/>
              <a:cs typeface="Times New Roman" pitchFamily="18" charset="0"/>
            </a:endParaRPr>
          </a:p>
        </p:txBody>
      </p:sp>
      <p:sp>
        <p:nvSpPr>
          <p:cNvPr id="442373" name="Text Box 5"/>
          <p:cNvSpPr txBox="1">
            <a:spLocks noChangeArrowheads="1"/>
          </p:cNvSpPr>
          <p:nvPr/>
        </p:nvSpPr>
        <p:spPr bwMode="auto">
          <a:xfrm>
            <a:off x="762000" y="609600"/>
            <a:ext cx="1981200" cy="366713"/>
          </a:xfrm>
          <a:prstGeom prst="rect">
            <a:avLst/>
          </a:prstGeom>
          <a:noFill/>
          <a:ln w="9525">
            <a:noFill/>
            <a:miter lim="800000"/>
            <a:headEnd/>
            <a:tailEnd/>
          </a:ln>
          <a:effectLst/>
        </p:spPr>
        <p:txBody>
          <a:bodyPr>
            <a:spAutoFit/>
          </a:bodyPr>
          <a:lstStyle/>
          <a:p>
            <a:pPr>
              <a:spcBef>
                <a:spcPct val="50000"/>
              </a:spcBef>
            </a:pPr>
            <a:endParaRPr lang="en-US">
              <a:latin typeface="Times New Roman" pitchFamily="18" charset="0"/>
              <a:cs typeface="Times New Roman" pitchFamily="18" charset="0"/>
            </a:endParaRPr>
          </a:p>
        </p:txBody>
      </p:sp>
      <p:sp>
        <p:nvSpPr>
          <p:cNvPr id="442382" name="Text Box 14"/>
          <p:cNvSpPr txBox="1">
            <a:spLocks noChangeArrowheads="1"/>
          </p:cNvSpPr>
          <p:nvPr/>
        </p:nvSpPr>
        <p:spPr bwMode="auto">
          <a:xfrm>
            <a:off x="970671" y="598097"/>
            <a:ext cx="19812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Đọc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đoạn</a:t>
            </a:r>
            <a:r>
              <a:rPr lang="en-US" sz="2400" b="1" dirty="0">
                <a:solidFill>
                  <a:srgbClr val="FF0000"/>
                </a:solidFill>
                <a:latin typeface="Times New Roman" pitchFamily="18" charset="0"/>
                <a:cs typeface="Times New Roman" pitchFamily="18" charset="0"/>
              </a:rPr>
              <a:t>: </a:t>
            </a:r>
          </a:p>
        </p:txBody>
      </p:sp>
      <p:sp>
        <p:nvSpPr>
          <p:cNvPr id="442383" name="Text Box 15"/>
          <p:cNvSpPr txBox="1">
            <a:spLocks noChangeArrowheads="1"/>
          </p:cNvSpPr>
          <p:nvPr/>
        </p:nvSpPr>
        <p:spPr bwMode="auto">
          <a:xfrm>
            <a:off x="1447800" y="1219200"/>
            <a:ext cx="23622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 Chia đoạn: </a:t>
            </a:r>
          </a:p>
        </p:txBody>
      </p:sp>
      <p:sp>
        <p:nvSpPr>
          <p:cNvPr id="442385" name="Text Box 17"/>
          <p:cNvSpPr txBox="1">
            <a:spLocks noChangeArrowheads="1"/>
          </p:cNvSpPr>
          <p:nvPr/>
        </p:nvSpPr>
        <p:spPr bwMode="auto">
          <a:xfrm>
            <a:off x="3429000" y="1219200"/>
            <a:ext cx="30480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Bài chia làm 3 đoạn </a:t>
            </a:r>
          </a:p>
        </p:txBody>
      </p:sp>
      <p:sp>
        <p:nvSpPr>
          <p:cNvPr id="442386" name="Text Box 18"/>
          <p:cNvSpPr txBox="1">
            <a:spLocks noChangeArrowheads="1"/>
          </p:cNvSpPr>
          <p:nvPr/>
        </p:nvSpPr>
        <p:spPr bwMode="auto">
          <a:xfrm>
            <a:off x="1447800" y="1600200"/>
            <a:ext cx="42672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cs typeface="Times New Roman" pitchFamily="18" charset="0"/>
              </a:rPr>
              <a:t>+ Luyện đọc câu văn dài: </a:t>
            </a:r>
          </a:p>
        </p:txBody>
      </p:sp>
      <p:sp>
        <p:nvSpPr>
          <p:cNvPr id="442388" name="Text Box 20"/>
          <p:cNvSpPr txBox="1">
            <a:spLocks noChangeArrowheads="1"/>
          </p:cNvSpPr>
          <p:nvPr/>
        </p:nvSpPr>
        <p:spPr bwMode="auto">
          <a:xfrm>
            <a:off x="609600" y="2257425"/>
            <a:ext cx="8077200" cy="1200329"/>
          </a:xfrm>
          <a:prstGeom prst="rect">
            <a:avLst/>
          </a:prstGeom>
          <a:noFill/>
          <a:ln w="9525" algn="ctr">
            <a:noFill/>
            <a:miter lim="800000"/>
            <a:headEnd/>
            <a:tailEnd/>
          </a:ln>
          <a:effectLst/>
        </p:spPr>
        <p:txBody>
          <a:bodyPr>
            <a:spAutoFit/>
          </a:bodyPr>
          <a:lstStyle/>
          <a:p>
            <a:pPr>
              <a:spcBef>
                <a:spcPct val="50000"/>
              </a:spcBef>
            </a:pP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Nhưng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kìa</a:t>
            </a:r>
            <a:r>
              <a:rPr lang="en-US" sz="2400" b="1" i="1" dirty="0">
                <a:latin typeface="Times New Roman" pitchFamily="18" charset="0"/>
                <a:cs typeface="Times New Roman" pitchFamily="18" charset="0"/>
              </a:rPr>
              <a:t>,  con </a:t>
            </a:r>
            <a:r>
              <a:rPr lang="en-US" sz="2400" b="1" i="1" dirty="0" err="1">
                <a:latin typeface="Times New Roman" pitchFamily="18" charset="0"/>
                <a:cs typeface="Times New Roman" pitchFamily="18" charset="0"/>
              </a:rPr>
              <a:t>voi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quặp</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chặt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vòi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vào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đầu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xe</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và</a:t>
            </a:r>
            <a:r>
              <a:rPr lang="en-US" sz="2400" b="1" i="1" dirty="0">
                <a:latin typeface="Times New Roman" pitchFamily="18" charset="0"/>
                <a:cs typeface="Times New Roman" pitchFamily="18" charset="0"/>
              </a:rPr>
              <a:t> co </a:t>
            </a:r>
            <a:r>
              <a:rPr lang="en-US" sz="2400" b="1" i="1" dirty="0" err="1">
                <a:latin typeface="Times New Roman" pitchFamily="18" charset="0"/>
                <a:cs typeface="Times New Roman" pitchFamily="18" charset="0"/>
              </a:rPr>
              <a:t>mình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lôi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mạnh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chiếc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xe</a:t>
            </a:r>
            <a:r>
              <a:rPr lang="en-US" sz="2400" b="1" i="1" dirty="0">
                <a:latin typeface="Times New Roman" pitchFamily="18" charset="0"/>
                <a:cs typeface="Times New Roman" pitchFamily="18" charset="0"/>
              </a:rPr>
              <a:t> qua </a:t>
            </a:r>
            <a:r>
              <a:rPr lang="en-US" sz="2400" b="1" i="1" dirty="0" err="1">
                <a:latin typeface="Times New Roman" pitchFamily="18" charset="0"/>
                <a:cs typeface="Times New Roman" pitchFamily="18" charset="0"/>
              </a:rPr>
              <a:t>vũng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lầy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Lôi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xong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nó</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huơ</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vòi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về</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phía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lùm</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cây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rồi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lững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thững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theo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hướng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bản</a:t>
            </a:r>
            <a:r>
              <a:rPr lang="en-US" sz="2400" b="1" i="1" dirty="0">
                <a:latin typeface="Times New Roman" pitchFamily="18" charset="0"/>
                <a:cs typeface="Times New Roman" pitchFamily="18" charset="0"/>
              </a:rPr>
              <a:t> Tun.”</a:t>
            </a:r>
          </a:p>
        </p:txBody>
      </p:sp>
      <p:sp>
        <p:nvSpPr>
          <p:cNvPr id="442389" name="Text Box 21"/>
          <p:cNvSpPr txBox="1">
            <a:spLocks noChangeArrowheads="1"/>
          </p:cNvSpPr>
          <p:nvPr/>
        </p:nvSpPr>
        <p:spPr bwMode="auto">
          <a:xfrm>
            <a:off x="3124200" y="2286000"/>
            <a:ext cx="3048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FF"/>
                </a:solidFill>
                <a:latin typeface="Times New Roman" pitchFamily="18" charset="0"/>
                <a:cs typeface="Times New Roman" pitchFamily="18" charset="0"/>
              </a:rPr>
              <a:t>/</a:t>
            </a:r>
          </a:p>
        </p:txBody>
      </p:sp>
      <p:sp>
        <p:nvSpPr>
          <p:cNvPr id="442390" name="Text Box 22"/>
          <p:cNvSpPr txBox="1">
            <a:spLocks noChangeArrowheads="1"/>
          </p:cNvSpPr>
          <p:nvPr/>
        </p:nvSpPr>
        <p:spPr bwMode="auto">
          <a:xfrm>
            <a:off x="8305800" y="2286000"/>
            <a:ext cx="304800" cy="457200"/>
          </a:xfrm>
          <a:prstGeom prst="rect">
            <a:avLst/>
          </a:prstGeom>
          <a:noFill/>
          <a:ln w="9525" algn="ctr">
            <a:noFill/>
            <a:miter lim="800000"/>
            <a:headEnd/>
            <a:tailEnd/>
          </a:ln>
          <a:effectLst/>
        </p:spPr>
        <p:txBody>
          <a:bodyPr>
            <a:spAutoFit/>
          </a:bodyPr>
          <a:lstStyle/>
          <a:p>
            <a:pPr>
              <a:spcBef>
                <a:spcPct val="50000"/>
              </a:spcBef>
            </a:pPr>
            <a:r>
              <a:rPr lang="en-US" sz="2400" b="1" dirty="0">
                <a:solidFill>
                  <a:srgbClr val="FF00FF"/>
                </a:solidFill>
                <a:latin typeface="Times New Roman" pitchFamily="18" charset="0"/>
                <a:cs typeface="Times New Roman" pitchFamily="18" charset="0"/>
              </a:rPr>
              <a:t>/</a:t>
            </a:r>
          </a:p>
        </p:txBody>
      </p:sp>
      <p:sp>
        <p:nvSpPr>
          <p:cNvPr id="442391" name="Text Box 23"/>
          <p:cNvSpPr txBox="1">
            <a:spLocks noChangeArrowheads="1"/>
          </p:cNvSpPr>
          <p:nvPr/>
        </p:nvSpPr>
        <p:spPr bwMode="auto">
          <a:xfrm>
            <a:off x="5382490" y="2639290"/>
            <a:ext cx="381000" cy="457200"/>
          </a:xfrm>
          <a:prstGeom prst="rect">
            <a:avLst/>
          </a:prstGeom>
          <a:noFill/>
          <a:ln w="9525" algn="ctr">
            <a:noFill/>
            <a:miter lim="800000"/>
            <a:headEnd/>
            <a:tailEnd/>
          </a:ln>
          <a:effectLst/>
        </p:spPr>
        <p:txBody>
          <a:bodyPr>
            <a:spAutoFit/>
          </a:bodyPr>
          <a:lstStyle/>
          <a:p>
            <a:pPr>
              <a:spcBef>
                <a:spcPct val="50000"/>
              </a:spcBef>
            </a:pPr>
            <a:r>
              <a:rPr lang="en-US" sz="2400" b="1" dirty="0">
                <a:solidFill>
                  <a:srgbClr val="FF00FF"/>
                </a:solidFill>
                <a:latin typeface="Times New Roman" pitchFamily="18" charset="0"/>
                <a:cs typeface="Times New Roman" pitchFamily="18" charset="0"/>
              </a:rPr>
              <a:t>// </a:t>
            </a:r>
          </a:p>
        </p:txBody>
      </p:sp>
      <p:sp>
        <p:nvSpPr>
          <p:cNvPr id="442393" name="Text Box 25"/>
          <p:cNvSpPr txBox="1">
            <a:spLocks noChangeArrowheads="1"/>
          </p:cNvSpPr>
          <p:nvPr/>
        </p:nvSpPr>
        <p:spPr bwMode="auto">
          <a:xfrm>
            <a:off x="6823365" y="2653145"/>
            <a:ext cx="3048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FF"/>
                </a:solidFill>
                <a:latin typeface="Times New Roman" pitchFamily="18" charset="0"/>
                <a:cs typeface="Times New Roman" pitchFamily="18" charset="0"/>
              </a:rPr>
              <a:t>/</a:t>
            </a:r>
          </a:p>
        </p:txBody>
      </p:sp>
      <p:sp>
        <p:nvSpPr>
          <p:cNvPr id="442394" name="Text Box 26"/>
          <p:cNvSpPr txBox="1">
            <a:spLocks noChangeArrowheads="1"/>
          </p:cNvSpPr>
          <p:nvPr/>
        </p:nvSpPr>
        <p:spPr bwMode="auto">
          <a:xfrm>
            <a:off x="2667000" y="2999510"/>
            <a:ext cx="304800" cy="457200"/>
          </a:xfrm>
          <a:prstGeom prst="rect">
            <a:avLst/>
          </a:prstGeom>
          <a:noFill/>
          <a:ln w="9525" algn="ctr">
            <a:noFill/>
            <a:miter lim="800000"/>
            <a:headEnd/>
            <a:tailEnd/>
          </a:ln>
          <a:effectLst/>
        </p:spPr>
        <p:txBody>
          <a:bodyPr>
            <a:spAutoFit/>
          </a:bodyPr>
          <a:lstStyle/>
          <a:p>
            <a:pPr>
              <a:spcBef>
                <a:spcPct val="50000"/>
              </a:spcBef>
            </a:pPr>
            <a:r>
              <a:rPr lang="en-US" sz="2400" b="1" dirty="0">
                <a:solidFill>
                  <a:srgbClr val="FF00FF"/>
                </a:solidFill>
                <a:latin typeface="Times New Roman" pitchFamily="18" charset="0"/>
                <a:cs typeface="Times New Roman" pitchFamily="18" charset="0"/>
              </a:rPr>
              <a:t>/</a:t>
            </a:r>
          </a:p>
        </p:txBody>
      </p:sp>
      <p:sp>
        <p:nvSpPr>
          <p:cNvPr id="442395" name="Text Box 27"/>
          <p:cNvSpPr txBox="1">
            <a:spLocks noChangeArrowheads="1"/>
          </p:cNvSpPr>
          <p:nvPr/>
        </p:nvSpPr>
        <p:spPr bwMode="auto">
          <a:xfrm>
            <a:off x="7994070" y="3001970"/>
            <a:ext cx="381000" cy="461665"/>
          </a:xfrm>
          <a:prstGeom prst="rect">
            <a:avLst/>
          </a:prstGeom>
          <a:noFill/>
          <a:ln w="9525" algn="ctr">
            <a:noFill/>
            <a:miter lim="800000"/>
            <a:headEnd/>
            <a:tailEnd/>
          </a:ln>
          <a:effectLst/>
        </p:spPr>
        <p:txBody>
          <a:bodyPr wrap="square">
            <a:spAutoFit/>
          </a:bodyPr>
          <a:lstStyle/>
          <a:p>
            <a:pPr>
              <a:spcBef>
                <a:spcPct val="50000"/>
              </a:spcBef>
            </a:pPr>
            <a:r>
              <a:rPr lang="en-US" sz="2400" b="1" dirty="0">
                <a:solidFill>
                  <a:srgbClr val="FF00FF"/>
                </a:solidFill>
                <a:latin typeface="Times New Roman" pitchFamily="18" charset="0"/>
                <a:cs typeface="Times New Roman" pitchFamily="18" charset="0"/>
              </a:rPr>
              <a:t>// </a:t>
            </a:r>
          </a:p>
        </p:txBody>
      </p:sp>
      <p:sp>
        <p:nvSpPr>
          <p:cNvPr id="442404" name="Line 36"/>
          <p:cNvSpPr>
            <a:spLocks noChangeShapeType="1"/>
          </p:cNvSpPr>
          <p:nvPr/>
        </p:nvSpPr>
        <p:spPr bwMode="auto">
          <a:xfrm>
            <a:off x="4876800" y="2667000"/>
            <a:ext cx="1905000" cy="0"/>
          </a:xfrm>
          <a:prstGeom prst="line">
            <a:avLst/>
          </a:prstGeom>
          <a:noFill/>
          <a:ln w="28575">
            <a:solidFill>
              <a:srgbClr val="FF33CC"/>
            </a:solidFill>
            <a:round/>
            <a:headEnd/>
            <a:tailEnd/>
          </a:ln>
          <a:effectLst/>
        </p:spPr>
        <p:txBody>
          <a:bodyPr/>
          <a:lstStyle/>
          <a:p>
            <a:endParaRPr lang="en-US">
              <a:latin typeface="Times New Roman" pitchFamily="18" charset="0"/>
              <a:cs typeface="Times New Roman" pitchFamily="18" charset="0"/>
            </a:endParaRPr>
          </a:p>
        </p:txBody>
      </p:sp>
      <p:sp>
        <p:nvSpPr>
          <p:cNvPr id="442405" name="Line 37"/>
          <p:cNvSpPr>
            <a:spLocks noChangeShapeType="1"/>
          </p:cNvSpPr>
          <p:nvPr/>
        </p:nvSpPr>
        <p:spPr bwMode="auto">
          <a:xfrm>
            <a:off x="1143000" y="3048000"/>
            <a:ext cx="2438400" cy="0"/>
          </a:xfrm>
          <a:prstGeom prst="line">
            <a:avLst/>
          </a:prstGeom>
          <a:noFill/>
          <a:ln w="28575">
            <a:solidFill>
              <a:srgbClr val="FF33CC"/>
            </a:solidFill>
            <a:round/>
            <a:headEnd/>
            <a:tailEnd/>
          </a:ln>
          <a:effectLst/>
        </p:spPr>
        <p:txBody>
          <a:bodyPr/>
          <a:lstStyle/>
          <a:p>
            <a:endParaRPr lang="en-US">
              <a:latin typeface="Times New Roman" pitchFamily="18" charset="0"/>
              <a:cs typeface="Times New Roman" pitchFamily="18" charset="0"/>
            </a:endParaRPr>
          </a:p>
        </p:txBody>
      </p:sp>
      <p:sp>
        <p:nvSpPr>
          <p:cNvPr id="442406" name="Line 38"/>
          <p:cNvSpPr>
            <a:spLocks noChangeShapeType="1"/>
          </p:cNvSpPr>
          <p:nvPr/>
        </p:nvSpPr>
        <p:spPr bwMode="auto">
          <a:xfrm>
            <a:off x="1143000" y="3429000"/>
            <a:ext cx="1143000" cy="0"/>
          </a:xfrm>
          <a:prstGeom prst="line">
            <a:avLst/>
          </a:prstGeom>
          <a:noFill/>
          <a:ln w="28575">
            <a:solidFill>
              <a:srgbClr val="FF33CC"/>
            </a:solidFill>
            <a:round/>
            <a:headEnd/>
            <a:tailEnd/>
          </a:ln>
          <a:effectLst/>
        </p:spPr>
        <p:txBody>
          <a:bodyPr/>
          <a:lstStyle/>
          <a:p>
            <a:endParaRPr lang="en-US">
              <a:latin typeface="Times New Roman" pitchFamily="18" charset="0"/>
              <a:cs typeface="Times New Roman" pitchFamily="18" charset="0"/>
            </a:endParaRPr>
          </a:p>
        </p:txBody>
      </p:sp>
      <p:sp>
        <p:nvSpPr>
          <p:cNvPr id="442407" name="Line 39"/>
          <p:cNvSpPr>
            <a:spLocks noChangeShapeType="1"/>
          </p:cNvSpPr>
          <p:nvPr/>
        </p:nvSpPr>
        <p:spPr bwMode="auto">
          <a:xfrm>
            <a:off x="5410200" y="3429000"/>
            <a:ext cx="1600200" cy="0"/>
          </a:xfrm>
          <a:prstGeom prst="line">
            <a:avLst/>
          </a:prstGeom>
          <a:noFill/>
          <a:ln w="28575">
            <a:solidFill>
              <a:srgbClr val="FF33CC"/>
            </a:solidFill>
            <a:round/>
            <a:headEnd/>
            <a:tailEnd/>
          </a:ln>
          <a:effectLst/>
        </p:spPr>
        <p:txBody>
          <a:bodyPr/>
          <a:lstStyle/>
          <a:p>
            <a:endParaRPr lang="en-US">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2386"/>
                                        </p:tgtEl>
                                        <p:attrNameLst>
                                          <p:attrName>style.visibility</p:attrName>
                                        </p:attrNameLst>
                                      </p:cBhvr>
                                      <p:to>
                                        <p:strVal val="visible"/>
                                      </p:to>
                                    </p:set>
                                    <p:animEffect transition="in" filter="wipe(left)">
                                      <p:cBhvr>
                                        <p:cTn id="7" dur="500"/>
                                        <p:tgtEl>
                                          <p:spTgt spid="44238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2388"/>
                                        </p:tgtEl>
                                        <p:attrNameLst>
                                          <p:attrName>style.visibility</p:attrName>
                                        </p:attrNameLst>
                                      </p:cBhvr>
                                      <p:to>
                                        <p:strVal val="visible"/>
                                      </p:to>
                                    </p:set>
                                    <p:animEffect transition="in" filter="wipe(left)">
                                      <p:cBhvr>
                                        <p:cTn id="12" dur="500"/>
                                        <p:tgtEl>
                                          <p:spTgt spid="44238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42389"/>
                                        </p:tgtEl>
                                        <p:attrNameLst>
                                          <p:attrName>style.visibility</p:attrName>
                                        </p:attrNameLst>
                                      </p:cBhvr>
                                      <p:to>
                                        <p:strVal val="visible"/>
                                      </p:to>
                                    </p:set>
                                    <p:animEffect transition="in" filter="wipe(up)">
                                      <p:cBhvr>
                                        <p:cTn id="17" dur="500"/>
                                        <p:tgtEl>
                                          <p:spTgt spid="44238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42404"/>
                                        </p:tgtEl>
                                        <p:attrNameLst>
                                          <p:attrName>style.visibility</p:attrName>
                                        </p:attrNameLst>
                                      </p:cBhvr>
                                      <p:to>
                                        <p:strVal val="visible"/>
                                      </p:to>
                                    </p:set>
                                    <p:animEffect transition="in" filter="wipe(left)">
                                      <p:cBhvr>
                                        <p:cTn id="22" dur="500"/>
                                        <p:tgtEl>
                                          <p:spTgt spid="44240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42390"/>
                                        </p:tgtEl>
                                        <p:attrNameLst>
                                          <p:attrName>style.visibility</p:attrName>
                                        </p:attrNameLst>
                                      </p:cBhvr>
                                      <p:to>
                                        <p:strVal val="visible"/>
                                      </p:to>
                                    </p:set>
                                    <p:animEffect transition="in" filter="wipe(up)">
                                      <p:cBhvr>
                                        <p:cTn id="27" dur="500"/>
                                        <p:tgtEl>
                                          <p:spTgt spid="44239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42405"/>
                                        </p:tgtEl>
                                        <p:attrNameLst>
                                          <p:attrName>style.visibility</p:attrName>
                                        </p:attrNameLst>
                                      </p:cBhvr>
                                      <p:to>
                                        <p:strVal val="visible"/>
                                      </p:to>
                                    </p:set>
                                    <p:animEffect transition="in" filter="wipe(left)">
                                      <p:cBhvr>
                                        <p:cTn id="32" dur="500"/>
                                        <p:tgtEl>
                                          <p:spTgt spid="44240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442391"/>
                                        </p:tgtEl>
                                        <p:attrNameLst>
                                          <p:attrName>style.visibility</p:attrName>
                                        </p:attrNameLst>
                                      </p:cBhvr>
                                      <p:to>
                                        <p:strVal val="visible"/>
                                      </p:to>
                                    </p:set>
                                    <p:animEffect transition="in" filter="wipe(up)">
                                      <p:cBhvr>
                                        <p:cTn id="37" dur="500"/>
                                        <p:tgtEl>
                                          <p:spTgt spid="44239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442393"/>
                                        </p:tgtEl>
                                        <p:attrNameLst>
                                          <p:attrName>style.visibility</p:attrName>
                                        </p:attrNameLst>
                                      </p:cBhvr>
                                      <p:to>
                                        <p:strVal val="visible"/>
                                      </p:to>
                                    </p:set>
                                    <p:animEffect transition="in" filter="wipe(up)">
                                      <p:cBhvr>
                                        <p:cTn id="42" dur="500"/>
                                        <p:tgtEl>
                                          <p:spTgt spid="44239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42406"/>
                                        </p:tgtEl>
                                        <p:attrNameLst>
                                          <p:attrName>style.visibility</p:attrName>
                                        </p:attrNameLst>
                                      </p:cBhvr>
                                      <p:to>
                                        <p:strVal val="visible"/>
                                      </p:to>
                                    </p:set>
                                    <p:animEffect transition="in" filter="wipe(left)">
                                      <p:cBhvr>
                                        <p:cTn id="47" dur="500"/>
                                        <p:tgtEl>
                                          <p:spTgt spid="44240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442394"/>
                                        </p:tgtEl>
                                        <p:attrNameLst>
                                          <p:attrName>style.visibility</p:attrName>
                                        </p:attrNameLst>
                                      </p:cBhvr>
                                      <p:to>
                                        <p:strVal val="visible"/>
                                      </p:to>
                                    </p:set>
                                    <p:animEffect transition="in" filter="wipe(up)">
                                      <p:cBhvr>
                                        <p:cTn id="52" dur="500"/>
                                        <p:tgtEl>
                                          <p:spTgt spid="44239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42407"/>
                                        </p:tgtEl>
                                        <p:attrNameLst>
                                          <p:attrName>style.visibility</p:attrName>
                                        </p:attrNameLst>
                                      </p:cBhvr>
                                      <p:to>
                                        <p:strVal val="visible"/>
                                      </p:to>
                                    </p:set>
                                    <p:animEffect transition="in" filter="wipe(left)">
                                      <p:cBhvr>
                                        <p:cTn id="57" dur="500"/>
                                        <p:tgtEl>
                                          <p:spTgt spid="44240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442395"/>
                                        </p:tgtEl>
                                        <p:attrNameLst>
                                          <p:attrName>style.visibility</p:attrName>
                                        </p:attrNameLst>
                                      </p:cBhvr>
                                      <p:to>
                                        <p:strVal val="visible"/>
                                      </p:to>
                                    </p:set>
                                    <p:animEffect transition="in" filter="wipe(up)">
                                      <p:cBhvr>
                                        <p:cTn id="62" dur="500"/>
                                        <p:tgtEl>
                                          <p:spTgt spid="442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86" grpId="0"/>
      <p:bldP spid="442388" grpId="0"/>
      <p:bldP spid="442389" grpId="0"/>
      <p:bldP spid="442390" grpId="0"/>
      <p:bldP spid="442391" grpId="0"/>
      <p:bldP spid="442393" grpId="0"/>
      <p:bldP spid="442394" grpId="0"/>
      <p:bldP spid="442395" grpId="0"/>
      <p:bldP spid="442404" grpId="0" animBg="1"/>
      <p:bldP spid="442405" grpId="0" animBg="1"/>
      <p:bldP spid="442406" grpId="0" animBg="1"/>
      <p:bldP spid="44240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a:xfrm>
            <a:off x="6553200" y="3806825"/>
            <a:ext cx="2133600" cy="476250"/>
          </a:xfrm>
        </p:spPr>
        <p:txBody>
          <a:bodyPr/>
          <a:lstStyle/>
          <a:p>
            <a:fld id="{EB6A70E4-68F8-4F9D-92D1-C019F6F68E73}" type="slidenum">
              <a:rPr lang="en-US" sz="1400">
                <a:latin typeface="Times New Roman" pitchFamily="18" charset="0"/>
                <a:cs typeface="Times New Roman" pitchFamily="18" charset="0"/>
              </a:rPr>
              <a:pPr/>
              <a:t>7</a:t>
            </a:fld>
            <a:endParaRPr lang="en-US" sz="1400">
              <a:latin typeface="Times New Roman" pitchFamily="18" charset="0"/>
              <a:cs typeface="Times New Roman" pitchFamily="18" charset="0"/>
            </a:endParaRPr>
          </a:p>
        </p:txBody>
      </p:sp>
      <p:sp>
        <p:nvSpPr>
          <p:cNvPr id="445445" name="Text Box 5"/>
          <p:cNvSpPr txBox="1">
            <a:spLocks noChangeArrowheads="1"/>
          </p:cNvSpPr>
          <p:nvPr/>
        </p:nvSpPr>
        <p:spPr bwMode="auto">
          <a:xfrm>
            <a:off x="1295400" y="186661"/>
            <a:ext cx="5791200" cy="707886"/>
          </a:xfrm>
          <a:prstGeom prst="rect">
            <a:avLst/>
          </a:prstGeom>
          <a:noFill/>
          <a:ln w="9525">
            <a:noFill/>
            <a:miter lim="800000"/>
            <a:headEnd/>
            <a:tailEnd/>
          </a:ln>
          <a:effectLst/>
        </p:spPr>
        <p:txBody>
          <a:bodyPr wrap="square">
            <a:spAutoFit/>
          </a:bodyPr>
          <a:lstStyle/>
          <a:p>
            <a:pPr algn="ctr">
              <a:spcBef>
                <a:spcPct val="50000"/>
              </a:spcBef>
            </a:pPr>
            <a:r>
              <a:rPr lang="en-US" sz="4000" dirty="0" err="1">
                <a:solidFill>
                  <a:srgbClr val="FF0000"/>
                </a:solidFill>
                <a:latin typeface="Times New Roman" pitchFamily="18" charset="0"/>
                <a:cs typeface="Times New Roman" pitchFamily="18" charset="0"/>
              </a:rPr>
              <a:t>Tìm</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hiểu</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bài</a:t>
            </a:r>
            <a:r>
              <a:rPr lang="en-US" sz="4000" dirty="0">
                <a:solidFill>
                  <a:srgbClr val="FF0000"/>
                </a:solidFill>
                <a:latin typeface="Times New Roman" pitchFamily="18" charset="0"/>
                <a:cs typeface="Times New Roman" pitchFamily="18" charset="0"/>
              </a:rPr>
              <a:t>:</a:t>
            </a:r>
          </a:p>
        </p:txBody>
      </p:sp>
      <p:sp>
        <p:nvSpPr>
          <p:cNvPr id="445463" name="Text Box 23"/>
          <p:cNvSpPr txBox="1">
            <a:spLocks noChangeArrowheads="1"/>
          </p:cNvSpPr>
          <p:nvPr/>
        </p:nvSpPr>
        <p:spPr bwMode="auto">
          <a:xfrm>
            <a:off x="914400" y="1103293"/>
            <a:ext cx="7239000" cy="523220"/>
          </a:xfrm>
          <a:prstGeom prst="rect">
            <a:avLst/>
          </a:prstGeom>
          <a:noFill/>
          <a:ln w="9525">
            <a:noFill/>
            <a:miter lim="800000"/>
            <a:headEnd/>
            <a:tailEnd/>
          </a:ln>
          <a:effectLst/>
        </p:spPr>
        <p:txBody>
          <a:bodyPr>
            <a:spAutoFit/>
          </a:bodyPr>
          <a:lstStyle/>
          <a:p>
            <a:pPr>
              <a:spcBef>
                <a:spcPct val="50000"/>
              </a:spcBef>
            </a:pP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Hãy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đọc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thầm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đoạn</a:t>
            </a:r>
            <a:r>
              <a:rPr lang="en-US" sz="2800" b="1" dirty="0">
                <a:latin typeface="Times New Roman" pitchFamily="18" charset="0"/>
                <a:cs typeface="Times New Roman" pitchFamily="18" charset="0"/>
              </a:rPr>
              <a:t> 1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hỏi</a:t>
            </a:r>
            <a:r>
              <a:rPr lang="en-US" sz="2800" b="1" dirty="0">
                <a:latin typeface="Times New Roman" pitchFamily="18" charset="0"/>
                <a:cs typeface="Times New Roman" pitchFamily="18" charset="0"/>
              </a:rPr>
              <a:t>:</a:t>
            </a:r>
            <a:endParaRPr lang="en-US" sz="2800" b="1" dirty="0">
              <a:solidFill>
                <a:schemeClr val="folHlink"/>
              </a:solidFill>
              <a:latin typeface="Times New Roman" pitchFamily="18" charset="0"/>
              <a:cs typeface="Times New Roman" pitchFamily="18" charset="0"/>
            </a:endParaRPr>
          </a:p>
        </p:txBody>
      </p:sp>
      <p:sp>
        <p:nvSpPr>
          <p:cNvPr id="445464" name="Text Box 24"/>
          <p:cNvSpPr txBox="1">
            <a:spLocks noChangeArrowheads="1"/>
          </p:cNvSpPr>
          <p:nvPr/>
        </p:nvSpPr>
        <p:spPr bwMode="auto">
          <a:xfrm>
            <a:off x="990600" y="3008293"/>
            <a:ext cx="7696200" cy="954107"/>
          </a:xfrm>
          <a:prstGeom prst="rect">
            <a:avLst/>
          </a:prstGeom>
          <a:noFill/>
          <a:ln w="9525">
            <a:noFill/>
            <a:miter lim="800000"/>
            <a:headEnd/>
            <a:tailEnd/>
          </a:ln>
          <a:effectLst/>
        </p:spPr>
        <p:txBody>
          <a:bodyPr>
            <a:spAutoFit/>
          </a:bodyPr>
          <a:lstStyle/>
          <a:p>
            <a:pPr>
              <a:spcBef>
                <a:spcPct val="50000"/>
              </a:spcBef>
            </a:pPr>
            <a:r>
              <a:rPr lang="en-US" sz="2800" b="1" u="sng" dirty="0" err="1">
                <a:latin typeface="Times New Roman" pitchFamily="18" charset="0"/>
                <a:cs typeface="Times New Roman" pitchFamily="18" charset="0"/>
              </a:rPr>
              <a:t>Trả</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lời</a:t>
            </a:r>
            <a:r>
              <a:rPr lang="en-US" sz="2800" b="1" dirty="0">
                <a:latin typeface="Times New Roman" pitchFamily="18" charset="0"/>
                <a:cs typeface="Times New Roman" pitchFamily="18" charset="0"/>
              </a:rPr>
              <a:t> : </a:t>
            </a:r>
            <a:r>
              <a:rPr lang="en-US" sz="2800" b="1" i="1" dirty="0" err="1">
                <a:solidFill>
                  <a:schemeClr val="folHlink"/>
                </a:solidFill>
                <a:latin typeface="Times New Roman" pitchFamily="18" charset="0"/>
                <a:cs typeface="Times New Roman" pitchFamily="18" charset="0"/>
              </a:rPr>
              <a:t>Vì</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xe</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bị</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sa</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xuống</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vũng</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lầy</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không</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đi</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được</a:t>
            </a:r>
            <a:r>
              <a:rPr lang="en-US" sz="2800" b="1" dirty="0">
                <a:solidFill>
                  <a:schemeClr val="folHlink"/>
                </a:solidFill>
                <a:latin typeface="Times New Roman" pitchFamily="18" charset="0"/>
                <a:cs typeface="Times New Roman" pitchFamily="18" charset="0"/>
              </a:rPr>
              <a:t>.</a:t>
            </a:r>
          </a:p>
        </p:txBody>
      </p:sp>
      <p:sp>
        <p:nvSpPr>
          <p:cNvPr id="445466" name="Text Box 26"/>
          <p:cNvSpPr txBox="1">
            <a:spLocks noChangeArrowheads="1"/>
          </p:cNvSpPr>
          <p:nvPr/>
        </p:nvSpPr>
        <p:spPr bwMode="auto">
          <a:xfrm>
            <a:off x="990600" y="1636693"/>
            <a:ext cx="7772400" cy="954107"/>
          </a:xfrm>
          <a:prstGeom prst="rect">
            <a:avLst/>
          </a:prstGeom>
          <a:noFill/>
          <a:ln w="9525">
            <a:noFill/>
            <a:miter lim="800000"/>
            <a:headEnd/>
            <a:tailEnd/>
          </a:ln>
          <a:effectLst/>
        </p:spPr>
        <p:txBody>
          <a:bodyPr>
            <a:spAutoFit/>
          </a:bodyPr>
          <a:lstStyle/>
          <a:p>
            <a:pPr>
              <a:spcBef>
                <a:spcPct val="50000"/>
              </a:spcBef>
            </a:pPr>
            <a:r>
              <a:rPr lang="en-US" sz="2800" b="1" dirty="0">
                <a:solidFill>
                  <a:schemeClr val="folHlink"/>
                </a:solidFill>
                <a:latin typeface="Times New Roman" pitchFamily="18" charset="0"/>
                <a:cs typeface="Times New Roman" pitchFamily="18" charset="0"/>
              </a:rPr>
              <a:t>	“ </a:t>
            </a:r>
            <a:r>
              <a:rPr lang="en-US" sz="2800" b="1" i="1" dirty="0" err="1">
                <a:solidFill>
                  <a:schemeClr val="folHlink"/>
                </a:solidFill>
                <a:latin typeface="Times New Roman" pitchFamily="18" charset="0"/>
                <a:cs typeface="Times New Roman" pitchFamily="18" charset="0"/>
              </a:rPr>
              <a:t>Vì</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sao</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những</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người</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trên</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xe</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phải</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ngủ</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đêm</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trong</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rừng</a:t>
            </a:r>
            <a:r>
              <a:rPr lang="en-US" sz="2800" b="1" i="1" dirty="0">
                <a:solidFill>
                  <a:schemeClr val="folHlink"/>
                </a:solidFill>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5445"/>
                                        </p:tgtEl>
                                        <p:attrNameLst>
                                          <p:attrName>style.visibility</p:attrName>
                                        </p:attrNameLst>
                                      </p:cBhvr>
                                      <p:to>
                                        <p:strVal val="visible"/>
                                      </p:to>
                                    </p:set>
                                    <p:animEffect transition="in" filter="fade">
                                      <p:cBhvr>
                                        <p:cTn id="7" dur="500"/>
                                        <p:tgtEl>
                                          <p:spTgt spid="44544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45463"/>
                                        </p:tgtEl>
                                        <p:attrNameLst>
                                          <p:attrName>style.visibility</p:attrName>
                                        </p:attrNameLst>
                                      </p:cBhvr>
                                      <p:to>
                                        <p:strVal val="visible"/>
                                      </p:to>
                                    </p:set>
                                    <p:anim calcmode="lin" valueType="num">
                                      <p:cBhvr additive="base">
                                        <p:cTn id="12" dur="500" fill="hold"/>
                                        <p:tgtEl>
                                          <p:spTgt spid="445463"/>
                                        </p:tgtEl>
                                        <p:attrNameLst>
                                          <p:attrName>ppt_x</p:attrName>
                                        </p:attrNameLst>
                                      </p:cBhvr>
                                      <p:tavLst>
                                        <p:tav tm="0">
                                          <p:val>
                                            <p:strVal val="#ppt_x"/>
                                          </p:val>
                                        </p:tav>
                                        <p:tav tm="100000">
                                          <p:val>
                                            <p:strVal val="#ppt_x"/>
                                          </p:val>
                                        </p:tav>
                                      </p:tavLst>
                                    </p:anim>
                                    <p:anim calcmode="lin" valueType="num">
                                      <p:cBhvr additive="base">
                                        <p:cTn id="13" dur="500" fill="hold"/>
                                        <p:tgtEl>
                                          <p:spTgt spid="44546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4546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45464"/>
                                        </p:tgtEl>
                                        <p:attrNameLst>
                                          <p:attrName>style.visibility</p:attrName>
                                        </p:attrNameLst>
                                      </p:cBhvr>
                                      <p:to>
                                        <p:strVal val="visible"/>
                                      </p:to>
                                    </p:set>
                                    <p:anim calcmode="lin" valueType="num">
                                      <p:cBhvr additive="base">
                                        <p:cTn id="22" dur="500" fill="hold"/>
                                        <p:tgtEl>
                                          <p:spTgt spid="445464"/>
                                        </p:tgtEl>
                                        <p:attrNameLst>
                                          <p:attrName>ppt_x</p:attrName>
                                        </p:attrNameLst>
                                      </p:cBhvr>
                                      <p:tavLst>
                                        <p:tav tm="0">
                                          <p:val>
                                            <p:strVal val="#ppt_x"/>
                                          </p:val>
                                        </p:tav>
                                        <p:tav tm="100000">
                                          <p:val>
                                            <p:strVal val="#ppt_x"/>
                                          </p:val>
                                        </p:tav>
                                      </p:tavLst>
                                    </p:anim>
                                    <p:anim calcmode="lin" valueType="num">
                                      <p:cBhvr additive="base">
                                        <p:cTn id="23" dur="500" fill="hold"/>
                                        <p:tgtEl>
                                          <p:spTgt spid="4454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445" grpId="0"/>
      <p:bldP spid="445463" grpId="0"/>
      <p:bldP spid="445464" grpId="0"/>
      <p:bldP spid="44546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a:xfrm>
            <a:off x="6553200" y="3806825"/>
            <a:ext cx="2133600" cy="476250"/>
          </a:xfrm>
        </p:spPr>
        <p:txBody>
          <a:bodyPr/>
          <a:lstStyle/>
          <a:p>
            <a:fld id="{BACD5571-B212-4BBC-8753-F35C46B38597}" type="slidenum">
              <a:rPr lang="en-US" sz="1400">
                <a:latin typeface="Times New Roman" pitchFamily="18" charset="0"/>
                <a:cs typeface="Times New Roman" pitchFamily="18" charset="0"/>
              </a:rPr>
              <a:pPr/>
              <a:t>8</a:t>
            </a:fld>
            <a:endParaRPr lang="en-US" sz="1400">
              <a:latin typeface="Times New Roman" pitchFamily="18" charset="0"/>
              <a:cs typeface="Times New Roman" pitchFamily="18" charset="0"/>
            </a:endParaRPr>
          </a:p>
        </p:txBody>
      </p:sp>
      <p:sp>
        <p:nvSpPr>
          <p:cNvPr id="450565" name="Text Box 5"/>
          <p:cNvSpPr txBox="1">
            <a:spLocks noChangeArrowheads="1"/>
          </p:cNvSpPr>
          <p:nvPr/>
        </p:nvSpPr>
        <p:spPr bwMode="auto">
          <a:xfrm>
            <a:off x="762000" y="0"/>
            <a:ext cx="1981200" cy="400110"/>
          </a:xfrm>
          <a:prstGeom prst="rect">
            <a:avLst/>
          </a:prstGeom>
          <a:noFill/>
          <a:ln w="9525">
            <a:noFill/>
            <a:miter lim="800000"/>
            <a:headEnd/>
            <a:tailEnd/>
          </a:ln>
          <a:effectLst/>
        </p:spPr>
        <p:txBody>
          <a:bodyPr>
            <a:spAutoFit/>
          </a:bodyPr>
          <a:lstStyle/>
          <a:p>
            <a:pPr>
              <a:spcBef>
                <a:spcPct val="50000"/>
              </a:spcBef>
            </a:pPr>
            <a:endParaRPr lang="en-US" sz="2000">
              <a:latin typeface="Times New Roman" pitchFamily="18" charset="0"/>
              <a:cs typeface="Times New Roman" pitchFamily="18" charset="0"/>
            </a:endParaRPr>
          </a:p>
        </p:txBody>
      </p:sp>
      <p:sp>
        <p:nvSpPr>
          <p:cNvPr id="450568" name="Text Box 8"/>
          <p:cNvSpPr txBox="1">
            <a:spLocks noChangeArrowheads="1"/>
          </p:cNvSpPr>
          <p:nvPr/>
        </p:nvSpPr>
        <p:spPr bwMode="auto">
          <a:xfrm>
            <a:off x="914400" y="457200"/>
            <a:ext cx="7848600" cy="523220"/>
          </a:xfrm>
          <a:prstGeom prst="rect">
            <a:avLst/>
          </a:prstGeom>
          <a:noFill/>
          <a:ln w="9525">
            <a:noFill/>
            <a:miter lim="800000"/>
            <a:headEnd/>
            <a:tailEnd/>
          </a:ln>
          <a:effectLst/>
        </p:spPr>
        <p:txBody>
          <a:bodyPr>
            <a:spAutoFit/>
          </a:bodyPr>
          <a:lstStyle/>
          <a:p>
            <a:pPr>
              <a:spcBef>
                <a:spcPct val="50000"/>
              </a:spcBef>
            </a:pPr>
            <a:r>
              <a:rPr lang="en-US" sz="2800" b="1">
                <a:latin typeface="Times New Roman" pitchFamily="18" charset="0"/>
                <a:cs typeface="Times New Roman" pitchFamily="18" charset="0"/>
              </a:rPr>
              <a:t>- Hãy đọc thầm đoạn 2 và trả lời câu hỏi:</a:t>
            </a:r>
          </a:p>
        </p:txBody>
      </p:sp>
      <p:sp>
        <p:nvSpPr>
          <p:cNvPr id="450569" name="Text Box 9"/>
          <p:cNvSpPr txBox="1">
            <a:spLocks noChangeArrowheads="1"/>
          </p:cNvSpPr>
          <p:nvPr/>
        </p:nvSpPr>
        <p:spPr bwMode="auto">
          <a:xfrm>
            <a:off x="990600" y="2209800"/>
            <a:ext cx="7696200" cy="954107"/>
          </a:xfrm>
          <a:prstGeom prst="rect">
            <a:avLst/>
          </a:prstGeom>
          <a:noFill/>
          <a:ln w="9525">
            <a:noFill/>
            <a:miter lim="800000"/>
            <a:headEnd/>
            <a:tailEnd/>
          </a:ln>
          <a:effectLst/>
        </p:spPr>
        <p:txBody>
          <a:bodyPr>
            <a:spAutoFit/>
          </a:bodyPr>
          <a:lstStyle/>
          <a:p>
            <a:pPr>
              <a:spcBef>
                <a:spcPct val="50000"/>
              </a:spcBef>
            </a:pPr>
            <a:r>
              <a:rPr lang="en-US" sz="2800" b="1" u="sng">
                <a:latin typeface="Times New Roman" pitchFamily="18" charset="0"/>
                <a:cs typeface="Times New Roman" pitchFamily="18" charset="0"/>
              </a:rPr>
              <a:t>Trả lời</a:t>
            </a:r>
            <a:r>
              <a:rPr lang="en-US" sz="2800" b="1">
                <a:latin typeface="Times New Roman" pitchFamily="18" charset="0"/>
                <a:cs typeface="Times New Roman" pitchFamily="18" charset="0"/>
              </a:rPr>
              <a:t> : </a:t>
            </a:r>
            <a:r>
              <a:rPr lang="en-US" sz="2800" b="1" i="1">
                <a:solidFill>
                  <a:schemeClr val="folHlink"/>
                </a:solidFill>
                <a:latin typeface="Times New Roman" pitchFamily="18" charset="0"/>
                <a:cs typeface="Times New Roman" pitchFamily="18" charset="0"/>
              </a:rPr>
              <a:t>Mọi người sợ con voi đập tan xe, Tứ chộp lấy khẩu súng định bắn voi, Cần ngăn lại.</a:t>
            </a:r>
            <a:endParaRPr lang="en-US" sz="2800" b="1">
              <a:solidFill>
                <a:schemeClr val="folHlink"/>
              </a:solidFill>
              <a:latin typeface="Times New Roman" pitchFamily="18" charset="0"/>
              <a:cs typeface="Times New Roman" pitchFamily="18" charset="0"/>
            </a:endParaRPr>
          </a:p>
        </p:txBody>
      </p:sp>
      <p:sp>
        <p:nvSpPr>
          <p:cNvPr id="450570" name="Text Box 10"/>
          <p:cNvSpPr txBox="1">
            <a:spLocks noChangeArrowheads="1"/>
          </p:cNvSpPr>
          <p:nvPr/>
        </p:nvSpPr>
        <p:spPr bwMode="auto">
          <a:xfrm>
            <a:off x="1066800" y="914400"/>
            <a:ext cx="7543800" cy="523220"/>
          </a:xfrm>
          <a:prstGeom prst="rect">
            <a:avLst/>
          </a:prstGeom>
          <a:noFill/>
          <a:ln w="9525">
            <a:noFill/>
            <a:miter lim="800000"/>
            <a:headEnd/>
            <a:tailEnd/>
          </a:ln>
          <a:effectLst/>
        </p:spPr>
        <p:txBody>
          <a:bodyPr>
            <a:spAutoFit/>
          </a:bodyPr>
          <a:lstStyle/>
          <a:p>
            <a:pPr>
              <a:spcBef>
                <a:spcPct val="50000"/>
              </a:spcBef>
            </a:pPr>
            <a:r>
              <a:rPr lang="en-US" sz="2800" b="1">
                <a:latin typeface="Times New Roman" pitchFamily="18" charset="0"/>
                <a:cs typeface="Times New Roman" pitchFamily="18" charset="0"/>
              </a:rPr>
              <a:t>	</a:t>
            </a:r>
            <a:r>
              <a:rPr lang="en-US" sz="2800" b="1">
                <a:solidFill>
                  <a:schemeClr val="folHlink"/>
                </a:solidFill>
                <a:latin typeface="Times New Roman" pitchFamily="18" charset="0"/>
                <a:cs typeface="Times New Roman" pitchFamily="18" charset="0"/>
              </a:rPr>
              <a:t>“ </a:t>
            </a:r>
            <a:r>
              <a:rPr lang="en-US" sz="2800" b="1" i="1">
                <a:solidFill>
                  <a:schemeClr val="folHlink"/>
                </a:solidFill>
                <a:latin typeface="Times New Roman" pitchFamily="18" charset="0"/>
                <a:cs typeface="Times New Roman" pitchFamily="18" charset="0"/>
              </a:rPr>
              <a:t>Mọi người lo lắng như thế nào khi thấy</a:t>
            </a:r>
            <a:endParaRPr lang="en-US" sz="2800">
              <a:solidFill>
                <a:schemeClr val="folHlink"/>
              </a:solidFill>
              <a:latin typeface="Times New Roman" pitchFamily="18" charset="0"/>
              <a:cs typeface="Times New Roman" pitchFamily="18" charset="0"/>
            </a:endParaRPr>
          </a:p>
        </p:txBody>
      </p:sp>
      <p:sp>
        <p:nvSpPr>
          <p:cNvPr id="450571" name="Text Box 11"/>
          <p:cNvSpPr txBox="1">
            <a:spLocks noChangeArrowheads="1"/>
          </p:cNvSpPr>
          <p:nvPr/>
        </p:nvSpPr>
        <p:spPr bwMode="auto">
          <a:xfrm>
            <a:off x="990600" y="1295400"/>
            <a:ext cx="7696200" cy="523220"/>
          </a:xfrm>
          <a:prstGeom prst="rect">
            <a:avLst/>
          </a:prstGeom>
          <a:noFill/>
          <a:ln w="9525">
            <a:noFill/>
            <a:miter lim="800000"/>
            <a:headEnd/>
            <a:tailEnd/>
          </a:ln>
          <a:effectLst/>
        </p:spPr>
        <p:txBody>
          <a:bodyPr>
            <a:spAutoFit/>
          </a:bodyPr>
          <a:lstStyle/>
          <a:p>
            <a:pPr>
              <a:spcBef>
                <a:spcPct val="50000"/>
              </a:spcBef>
            </a:pPr>
            <a:r>
              <a:rPr lang="en-US" sz="2800" b="1" i="1">
                <a:solidFill>
                  <a:schemeClr val="folHlink"/>
                </a:solidFill>
                <a:latin typeface="Times New Roman" pitchFamily="18" charset="0"/>
                <a:cs typeface="Times New Roman" pitchFamily="18" charset="0"/>
              </a:rPr>
              <a:t>con voi đến gần xe?”</a:t>
            </a:r>
            <a:endParaRPr lang="en-US" sz="2800">
              <a:solidFill>
                <a:schemeClr val="folHlink"/>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568"/>
                                        </p:tgtEl>
                                        <p:attrNameLst>
                                          <p:attrName>style.visibility</p:attrName>
                                        </p:attrNameLst>
                                      </p:cBhvr>
                                      <p:to>
                                        <p:strVal val="visible"/>
                                      </p:to>
                                    </p:set>
                                    <p:animEffect transition="in" filter="wipe(left)">
                                      <p:cBhvr>
                                        <p:cTn id="7" dur="500"/>
                                        <p:tgtEl>
                                          <p:spTgt spid="45056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570"/>
                                        </p:tgtEl>
                                        <p:attrNameLst>
                                          <p:attrName>style.visibility</p:attrName>
                                        </p:attrNameLst>
                                      </p:cBhvr>
                                      <p:to>
                                        <p:strVal val="visible"/>
                                      </p:to>
                                    </p:set>
                                    <p:animEffect transition="in" filter="wipe(left)">
                                      <p:cBhvr>
                                        <p:cTn id="12" dur="3000"/>
                                        <p:tgtEl>
                                          <p:spTgt spid="450570"/>
                                        </p:tgtEl>
                                      </p:cBhvr>
                                    </p:animEffect>
                                  </p:childTnLst>
                                </p:cTn>
                              </p:par>
                            </p:childTnLst>
                          </p:cTn>
                        </p:par>
                        <p:par>
                          <p:cTn id="13" fill="hold">
                            <p:stCondLst>
                              <p:cond delay="3000"/>
                            </p:stCondLst>
                            <p:childTnLst>
                              <p:par>
                                <p:cTn id="14" presetID="22" presetClass="entr" presetSubtype="8" fill="hold" grpId="0" nodeType="afterEffect">
                                  <p:stCondLst>
                                    <p:cond delay="0"/>
                                  </p:stCondLst>
                                  <p:childTnLst>
                                    <p:set>
                                      <p:cBhvr>
                                        <p:cTn id="15" dur="1" fill="hold">
                                          <p:stCondLst>
                                            <p:cond delay="0"/>
                                          </p:stCondLst>
                                        </p:cTn>
                                        <p:tgtEl>
                                          <p:spTgt spid="450571"/>
                                        </p:tgtEl>
                                        <p:attrNameLst>
                                          <p:attrName>style.visibility</p:attrName>
                                        </p:attrNameLst>
                                      </p:cBhvr>
                                      <p:to>
                                        <p:strVal val="visible"/>
                                      </p:to>
                                    </p:set>
                                    <p:animEffect transition="in" filter="wipe(left)">
                                      <p:cBhvr>
                                        <p:cTn id="16" dur="3000"/>
                                        <p:tgtEl>
                                          <p:spTgt spid="45057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50569"/>
                                        </p:tgtEl>
                                        <p:attrNameLst>
                                          <p:attrName>style.visibility</p:attrName>
                                        </p:attrNameLst>
                                      </p:cBhvr>
                                      <p:to>
                                        <p:strVal val="visible"/>
                                      </p:to>
                                    </p:set>
                                    <p:animEffect transition="in" filter="wipe(left)">
                                      <p:cBhvr>
                                        <p:cTn id="21" dur="500"/>
                                        <p:tgtEl>
                                          <p:spTgt spid="4505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8" grpId="0"/>
      <p:bldP spid="450569" grpId="0"/>
      <p:bldP spid="450570" grpId="0"/>
      <p:bldP spid="45057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a:xfrm>
            <a:off x="6553200" y="4035425"/>
            <a:ext cx="2133600" cy="476250"/>
          </a:xfrm>
        </p:spPr>
        <p:txBody>
          <a:bodyPr/>
          <a:lstStyle/>
          <a:p>
            <a:fld id="{D33F88F8-DB6B-4706-A21D-DE9D870E9C03}" type="slidenum">
              <a:rPr lang="en-US" sz="1400">
                <a:latin typeface="Times New Roman" pitchFamily="18" charset="0"/>
                <a:cs typeface="Times New Roman" pitchFamily="18" charset="0"/>
              </a:rPr>
              <a:pPr/>
              <a:t>9</a:t>
            </a:fld>
            <a:endParaRPr lang="en-US" sz="1400">
              <a:latin typeface="Times New Roman" pitchFamily="18" charset="0"/>
              <a:cs typeface="Times New Roman" pitchFamily="18" charset="0"/>
            </a:endParaRPr>
          </a:p>
        </p:txBody>
      </p:sp>
      <p:sp>
        <p:nvSpPr>
          <p:cNvPr id="446469" name="Text Box 5"/>
          <p:cNvSpPr txBox="1">
            <a:spLocks noChangeArrowheads="1"/>
          </p:cNvSpPr>
          <p:nvPr/>
        </p:nvSpPr>
        <p:spPr bwMode="auto">
          <a:xfrm>
            <a:off x="762000" y="228600"/>
            <a:ext cx="1981200" cy="400110"/>
          </a:xfrm>
          <a:prstGeom prst="rect">
            <a:avLst/>
          </a:prstGeom>
          <a:noFill/>
          <a:ln w="9525">
            <a:noFill/>
            <a:miter lim="800000"/>
            <a:headEnd/>
            <a:tailEnd/>
          </a:ln>
          <a:effectLst/>
        </p:spPr>
        <p:txBody>
          <a:bodyPr>
            <a:spAutoFit/>
          </a:bodyPr>
          <a:lstStyle/>
          <a:p>
            <a:pPr>
              <a:spcBef>
                <a:spcPct val="50000"/>
              </a:spcBef>
            </a:pPr>
            <a:endParaRPr lang="en-US" sz="2000">
              <a:latin typeface="Times New Roman" pitchFamily="18" charset="0"/>
              <a:cs typeface="Times New Roman" pitchFamily="18" charset="0"/>
            </a:endParaRPr>
          </a:p>
        </p:txBody>
      </p:sp>
      <p:sp>
        <p:nvSpPr>
          <p:cNvPr id="446473" name="Text Box 9"/>
          <p:cNvSpPr txBox="1">
            <a:spLocks noChangeArrowheads="1"/>
          </p:cNvSpPr>
          <p:nvPr/>
        </p:nvSpPr>
        <p:spPr bwMode="auto">
          <a:xfrm>
            <a:off x="990600" y="1800225"/>
            <a:ext cx="7696200" cy="1815882"/>
          </a:xfrm>
          <a:prstGeom prst="rect">
            <a:avLst/>
          </a:prstGeom>
          <a:noFill/>
          <a:ln w="9525">
            <a:noFill/>
            <a:miter lim="800000"/>
            <a:headEnd/>
            <a:tailEnd/>
          </a:ln>
          <a:effectLst/>
        </p:spPr>
        <p:txBody>
          <a:bodyPr>
            <a:spAutoFit/>
          </a:bodyPr>
          <a:lstStyle/>
          <a:p>
            <a:pPr>
              <a:spcBef>
                <a:spcPct val="50000"/>
              </a:spcBef>
            </a:pPr>
            <a:r>
              <a:rPr lang="en-US" sz="2800" b="1" u="sng">
                <a:latin typeface="Times New Roman" pitchFamily="18" charset="0"/>
                <a:cs typeface="Times New Roman" pitchFamily="18" charset="0"/>
              </a:rPr>
              <a:t>Trả lời</a:t>
            </a:r>
            <a:r>
              <a:rPr lang="en-US" sz="2800" b="1">
                <a:latin typeface="Times New Roman" pitchFamily="18" charset="0"/>
                <a:cs typeface="Times New Roman" pitchFamily="18" charset="0"/>
              </a:rPr>
              <a:t> : </a:t>
            </a:r>
            <a:r>
              <a:rPr lang="en-US" sz="2800" b="1" i="1">
                <a:solidFill>
                  <a:schemeClr val="folHlink"/>
                </a:solidFill>
                <a:latin typeface="Times New Roman" pitchFamily="18" charset="0"/>
                <a:cs typeface="Times New Roman" pitchFamily="18" charset="0"/>
              </a:rPr>
              <a:t>Không nên bắn vì voi là loài thú quý hiếm cần bảo vệ. Nổ súng cũng nguy hiểm vì voi có thể tức giận, hăng máu xông đến chỗ nó đoán có người bắn súng.</a:t>
            </a:r>
          </a:p>
        </p:txBody>
      </p:sp>
      <p:sp>
        <p:nvSpPr>
          <p:cNvPr id="446474" name="Text Box 10"/>
          <p:cNvSpPr txBox="1">
            <a:spLocks noChangeArrowheads="1"/>
          </p:cNvSpPr>
          <p:nvPr/>
        </p:nvSpPr>
        <p:spPr bwMode="auto">
          <a:xfrm>
            <a:off x="914400" y="609600"/>
            <a:ext cx="8001000" cy="523220"/>
          </a:xfrm>
          <a:prstGeom prst="rect">
            <a:avLst/>
          </a:prstGeom>
          <a:noFill/>
          <a:ln w="9525">
            <a:noFill/>
            <a:miter lim="800000"/>
            <a:headEnd/>
            <a:tailEnd/>
          </a:ln>
          <a:effectLst/>
        </p:spPr>
        <p:txBody>
          <a:bodyPr wrap="square">
            <a:spAutoFit/>
          </a:bodyPr>
          <a:lstStyle/>
          <a:p>
            <a:pPr>
              <a:spcBef>
                <a:spcPct val="50000"/>
              </a:spcBef>
            </a:pPr>
            <a:r>
              <a:rPr lang="en-US" sz="2800" b="1" i="1" dirty="0">
                <a:latin typeface="Times New Roman" pitchFamily="18" charset="0"/>
                <a:cs typeface="Times New Roman" pitchFamily="18" charset="0"/>
              </a:rPr>
              <a:t>- </a:t>
            </a:r>
            <a:r>
              <a:rPr lang="en-US" sz="2800" b="1" i="1" dirty="0">
                <a:solidFill>
                  <a:schemeClr val="folHlink"/>
                </a:solidFill>
                <a:latin typeface="Times New Roman" pitchFamily="18" charset="0"/>
                <a:cs typeface="Times New Roman" pitchFamily="18" charset="0"/>
              </a:rPr>
              <a:t>Theo </a:t>
            </a:r>
            <a:r>
              <a:rPr lang="en-US" sz="2800" b="1" i="1" dirty="0" err="1">
                <a:solidFill>
                  <a:schemeClr val="folHlink"/>
                </a:solidFill>
                <a:latin typeface="Times New Roman" pitchFamily="18" charset="0"/>
                <a:cs typeface="Times New Roman" pitchFamily="18" charset="0"/>
              </a:rPr>
              <a:t>em</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nếu</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đó</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là</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voi</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rừng</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mà</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nó</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định</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đập</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chiếc</a:t>
            </a:r>
            <a:endParaRPr lang="en-US" sz="2800" b="1" i="1" dirty="0">
              <a:solidFill>
                <a:schemeClr val="folHlink"/>
              </a:solidFill>
              <a:latin typeface="Times New Roman" pitchFamily="18" charset="0"/>
              <a:cs typeface="Times New Roman" pitchFamily="18" charset="0"/>
            </a:endParaRPr>
          </a:p>
        </p:txBody>
      </p:sp>
      <p:sp>
        <p:nvSpPr>
          <p:cNvPr id="446475" name="Text Box 11"/>
          <p:cNvSpPr txBox="1">
            <a:spLocks noChangeArrowheads="1"/>
          </p:cNvSpPr>
          <p:nvPr/>
        </p:nvSpPr>
        <p:spPr bwMode="auto">
          <a:xfrm>
            <a:off x="838200" y="1066800"/>
            <a:ext cx="7924800" cy="523220"/>
          </a:xfrm>
          <a:prstGeom prst="rect">
            <a:avLst/>
          </a:prstGeom>
          <a:noFill/>
          <a:ln w="9525">
            <a:noFill/>
            <a:miter lim="800000"/>
            <a:headEnd/>
            <a:tailEnd/>
          </a:ln>
          <a:effectLst/>
        </p:spPr>
        <p:txBody>
          <a:bodyPr>
            <a:spAutoFit/>
          </a:bodyPr>
          <a:lstStyle/>
          <a:p>
            <a:pPr>
              <a:spcBef>
                <a:spcPct val="50000"/>
              </a:spcBef>
            </a:pPr>
            <a:r>
              <a:rPr lang="en-US" sz="2800" b="1" i="1" dirty="0" err="1">
                <a:solidFill>
                  <a:schemeClr val="folHlink"/>
                </a:solidFill>
                <a:latin typeface="Times New Roman" pitchFamily="18" charset="0"/>
                <a:cs typeface="Times New Roman" pitchFamily="18" charset="0"/>
              </a:rPr>
              <a:t>xe</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thì</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có</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nên</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bắn</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nó</a:t>
            </a:r>
            <a:r>
              <a:rPr lang="en-US" sz="2800" b="1" i="1" dirty="0">
                <a:solidFill>
                  <a:schemeClr val="folHlink"/>
                </a:solidFill>
                <a:latin typeface="Times New Roman" pitchFamily="18" charset="0"/>
                <a:cs typeface="Times New Roman" pitchFamily="18" charset="0"/>
              </a:rPr>
              <a:t> </a:t>
            </a:r>
            <a:r>
              <a:rPr lang="en-US" sz="2800" b="1" i="1" dirty="0" err="1">
                <a:solidFill>
                  <a:schemeClr val="folHlink"/>
                </a:solidFill>
                <a:latin typeface="Times New Roman" pitchFamily="18" charset="0"/>
                <a:cs typeface="Times New Roman" pitchFamily="18" charset="0"/>
              </a:rPr>
              <a:t>không</a:t>
            </a:r>
            <a:r>
              <a:rPr lang="en-US" sz="2800" b="1" i="1" dirty="0">
                <a:solidFill>
                  <a:schemeClr val="folHlink"/>
                </a:solidFill>
                <a:latin typeface="Times New Roman" pitchFamily="18" charset="0"/>
                <a:cs typeface="Times New Roman" pitchFamily="18" charset="0"/>
              </a:rPr>
              <a:t> ?</a:t>
            </a:r>
            <a:endParaRPr lang="en-US" sz="2800" dirty="0">
              <a:solidFill>
                <a:schemeClr val="folHlink"/>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6474"/>
                                        </p:tgtEl>
                                        <p:attrNameLst>
                                          <p:attrName>style.visibility</p:attrName>
                                        </p:attrNameLst>
                                      </p:cBhvr>
                                      <p:to>
                                        <p:strVal val="visible"/>
                                      </p:to>
                                    </p:set>
                                    <p:animEffect transition="in" filter="wipe(left)">
                                      <p:cBhvr>
                                        <p:cTn id="7" dur="3000"/>
                                        <p:tgtEl>
                                          <p:spTgt spid="446474"/>
                                        </p:tgtEl>
                                      </p:cBhvr>
                                    </p:animEffect>
                                  </p:childTnLst>
                                </p:cTn>
                              </p:par>
                            </p:childTnLst>
                          </p:cTn>
                        </p:par>
                        <p:par>
                          <p:cTn id="8" fill="hold">
                            <p:stCondLst>
                              <p:cond delay="3000"/>
                            </p:stCondLst>
                            <p:childTnLst>
                              <p:par>
                                <p:cTn id="9" presetID="22" presetClass="entr" presetSubtype="8" fill="hold" grpId="0" nodeType="afterEffect">
                                  <p:stCondLst>
                                    <p:cond delay="0"/>
                                  </p:stCondLst>
                                  <p:childTnLst>
                                    <p:set>
                                      <p:cBhvr>
                                        <p:cTn id="10" dur="1" fill="hold">
                                          <p:stCondLst>
                                            <p:cond delay="0"/>
                                          </p:stCondLst>
                                        </p:cTn>
                                        <p:tgtEl>
                                          <p:spTgt spid="446475"/>
                                        </p:tgtEl>
                                        <p:attrNameLst>
                                          <p:attrName>style.visibility</p:attrName>
                                        </p:attrNameLst>
                                      </p:cBhvr>
                                      <p:to>
                                        <p:strVal val="visible"/>
                                      </p:to>
                                    </p:set>
                                    <p:animEffect transition="in" filter="wipe(left)">
                                      <p:cBhvr>
                                        <p:cTn id="11" dur="3000"/>
                                        <p:tgtEl>
                                          <p:spTgt spid="44647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46473"/>
                                        </p:tgtEl>
                                        <p:attrNameLst>
                                          <p:attrName>style.visibility</p:attrName>
                                        </p:attrNameLst>
                                      </p:cBhvr>
                                      <p:to>
                                        <p:strVal val="visible"/>
                                      </p:to>
                                    </p:set>
                                    <p:animEffect transition="in" filter="wipe(up)">
                                      <p:cBhvr>
                                        <p:cTn id="16" dur="500"/>
                                        <p:tgtEl>
                                          <p:spTgt spid="446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73" grpId="0"/>
      <p:bldP spid="446474" grpId="0"/>
      <p:bldP spid="446475"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0.0&quot;&gt;&lt;object type=&quot;1&quot; unique_id=&quot;10001&quot;&gt;&lt;object type=&quot;2&quot; unique_id=&quot;10175&quot;&gt;&lt;object type=&quot;3&quot; unique_id=&quot;10176&quot;&gt;&lt;property id=&quot;20148&quot; value=&quot;5&quot;/&gt;&lt;property id=&quot;20300&quot; value=&quot;Slide 1&quot;/&gt;&lt;property id=&quot;20307&quot; value=&quot;277&quot;/&gt;&lt;/object&gt;&lt;object type=&quot;3&quot; unique_id=&quot;10177&quot;&gt;&lt;property id=&quot;20148&quot; value=&quot;5&quot;/&gt;&lt;property id=&quot;20300&quot; value=&quot;Slide 2&quot;/&gt;&lt;property id=&quot;20307&quot; value=&quot;258&quot;/&gt;&lt;/object&gt;&lt;object type=&quot;3&quot; unique_id=&quot;10178&quot;&gt;&lt;property id=&quot;20148&quot; value=&quot;5&quot;/&gt;&lt;property id=&quot;20300&quot; value=&quot;Slide 3&quot;/&gt;&lt;property id=&quot;20307&quot; value=&quot;259&quot;/&gt;&lt;/object&gt;&lt;object type=&quot;3&quot; unique_id=&quot;10179&quot;&gt;&lt;property id=&quot;20148&quot; value=&quot;5&quot;/&gt;&lt;property id=&quot;20300&quot; value=&quot;Slide 4&quot;/&gt;&lt;property id=&quot;20307&quot; value=&quot;260&quot;/&gt;&lt;/object&gt;&lt;object type=&quot;3&quot; unique_id=&quot;10180&quot;&gt;&lt;property id=&quot;20148&quot; value=&quot;5&quot;/&gt;&lt;property id=&quot;20300&quot; value=&quot;Slide 5&quot;/&gt;&lt;property id=&quot;20307&quot; value=&quot;261&quot;/&gt;&lt;/object&gt;&lt;object type=&quot;3&quot; unique_id=&quot;10181&quot;&gt;&lt;property id=&quot;20148&quot; value=&quot;5&quot;/&gt;&lt;property id=&quot;20300&quot; value=&quot;Slide 6&quot;/&gt;&lt;property id=&quot;20307&quot; value=&quot;262&quot;/&gt;&lt;/object&gt;&lt;object type=&quot;3&quot; unique_id=&quot;10184&quot;&gt;&lt;property id=&quot;20148&quot; value=&quot;5&quot;/&gt;&lt;property id=&quot;20300&quot; value=&quot;Slide 7&quot;/&gt;&lt;property id=&quot;20307&quot; value=&quot;265&quot;/&gt;&lt;/object&gt;&lt;object type=&quot;3&quot; unique_id=&quot;10185&quot;&gt;&lt;property id=&quot;20148&quot; value=&quot;5&quot;/&gt;&lt;property id=&quot;20300&quot; value=&quot;Slide 8&quot;/&gt;&lt;property id=&quot;20307&quot; value=&quot;266&quot;/&gt;&lt;/object&gt;&lt;object type=&quot;3&quot; unique_id=&quot;10186&quot;&gt;&lt;property id=&quot;20148&quot; value=&quot;5&quot;/&gt;&lt;property id=&quot;20300&quot; value=&quot;Slide 9&quot;/&gt;&lt;property id=&quot;20307&quot; value=&quot;267&quot;/&gt;&lt;/object&gt;&lt;object type=&quot;3&quot; unique_id=&quot;10187&quot;&gt;&lt;property id=&quot;20148&quot; value=&quot;5&quot;/&gt;&lt;property id=&quot;20300&quot; value=&quot;Slide 10&quot;/&gt;&lt;property id=&quot;20307&quot; value=&quot;268&quot;/&gt;&lt;/object&gt;&lt;object type=&quot;3&quot; unique_id=&quot;10188&quot;&gt;&lt;property id=&quot;20148&quot; value=&quot;5&quot;/&gt;&lt;property id=&quot;20300&quot; value=&quot;Slide 11&quot;/&gt;&lt;property id=&quot;20307&quot; value=&quot;269&quot;/&gt;&lt;/object&gt;&lt;object type=&quot;3&quot; unique_id=&quot;10189&quot;&gt;&lt;property id=&quot;20148&quot; value=&quot;5&quot;/&gt;&lt;property id=&quot;20300&quot; value=&quot;Slide 12&quot;/&gt;&lt;property id=&quot;20307&quot; value=&quot;270&quot;/&gt;&lt;/object&gt;&lt;object type=&quot;3&quot; unique_id=&quot;10190&quot;&gt;&lt;property id=&quot;20148&quot; value=&quot;5&quot;/&gt;&lt;property id=&quot;20300&quot; value=&quot;Slide 13&quot;/&gt;&lt;property id=&quot;20307&quot; value=&quot;271&quot;/&gt;&lt;/object&gt;&lt;object type=&quot;3&quot; unique_id=&quot;10191&quot;&gt;&lt;property id=&quot;20148&quot; value=&quot;5&quot;/&gt;&lt;property id=&quot;20300&quot; value=&quot;Slide 14&quot;/&gt;&lt;property id=&quot;20307&quot; value=&quot;272&quot;/&gt;&lt;/object&gt;&lt;object type=&quot;3&quot; unique_id=&quot;10192&quot;&gt;&lt;property id=&quot;20148&quot; value=&quot;5&quot;/&gt;&lt;property id=&quot;20300&quot; value=&quot;Slide 15&quot;/&gt;&lt;property id=&quot;20307&quot; value=&quot;273&quot;/&gt;&lt;/object&gt;&lt;object type=&quot;3&quot; unique_id=&quot;10193&quot;&gt;&lt;property id=&quot;20148&quot; value=&quot;5&quot;/&gt;&lt;property id=&quot;20300&quot; value=&quot;Slide 16&quot;/&gt;&lt;property id=&quot;20307&quot; value=&quot;274&quot;/&gt;&lt;/object&gt;&lt;object type=&quot;3&quot; unique_id=&quot;10194&quot;&gt;&lt;property id=&quot;20148&quot; value=&quot;5&quot;/&gt;&lt;property id=&quot;20300&quot; value=&quot;Slide 17 - &amp;quot;Dặn dò &amp;quot;&quot;/&gt;&lt;property id=&quot;20307&quot; value=&quot;275&quot;/&gt;&lt;/object&gt;&lt;object type=&quot;3&quot; unique_id=&quot;10195&quot;&gt;&lt;property id=&quot;20148&quot; value=&quot;5&quot;/&gt;&lt;property id=&quot;20300&quot; value=&quot;Slide 18&quot;/&gt;&lt;property id=&quot;20307&quot; value=&quot;276&quot;/&gt;&lt;/object&gt;&lt;/object&gt;&lt;object type=&quot;8&quot; unique_id=&quot;10217&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16</TotalTime>
  <Words>589</Words>
  <Application>Microsoft Office PowerPoint</Application>
  <PresentationFormat>On-screen Show (4:3)</PresentationFormat>
  <Paragraphs>92</Paragraphs>
  <Slides>18</Slides>
  <Notes>1</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Dặn dò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WIN7X64</dc:creator>
  <cp:lastModifiedBy>THAMB - LOP HOC</cp:lastModifiedBy>
  <cp:revision>5</cp:revision>
  <dcterms:created xsi:type="dcterms:W3CDTF">2016-02-16T12:15:07Z</dcterms:created>
  <dcterms:modified xsi:type="dcterms:W3CDTF">2017-02-20T11:29:22Z</dcterms:modified>
</cp:coreProperties>
</file>